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4"/>
  </p:notesMasterIdLst>
  <p:sldIdLst>
    <p:sldId id="263" r:id="rId2"/>
    <p:sldId id="266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4E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3" d="100"/>
          <a:sy n="63" d="100"/>
        </p:scale>
        <p:origin x="1374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lätunnisteen paikkamerkki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69C6CE-C3C9-43AD-B677-C3CBF2BF592E}" type="datetimeFigureOut">
              <a:rPr lang="fi-FI" smtClean="0"/>
              <a:t>3.10.2016</a:t>
            </a:fld>
            <a:endParaRPr lang="fi-FI"/>
          </a:p>
        </p:txBody>
      </p:sp>
      <p:sp>
        <p:nvSpPr>
          <p:cNvPr id="4" name="Dian kuvan paikkamerkki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/>
          </a:p>
        </p:txBody>
      </p:sp>
      <p:sp>
        <p:nvSpPr>
          <p:cNvPr id="5" name="Huomautusten paikkamerkki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EBE51E-545D-4034-A190-37F1097914F8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568687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tusiv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Kuva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431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uva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823" y="0"/>
            <a:ext cx="3694704" cy="6876000"/>
          </a:xfrm>
          <a:prstGeom prst="rect">
            <a:avLst/>
          </a:prstGeom>
        </p:spPr>
      </p:pic>
      <p:sp>
        <p:nvSpPr>
          <p:cNvPr id="5" name="Suorakulmio 4"/>
          <p:cNvSpPr/>
          <p:nvPr userDrawn="1"/>
        </p:nvSpPr>
        <p:spPr>
          <a:xfrm>
            <a:off x="306792" y="299648"/>
            <a:ext cx="8504553" cy="6221249"/>
          </a:xfrm>
          <a:prstGeom prst="rect">
            <a:avLst/>
          </a:prstGeom>
          <a:noFill/>
          <a:ln w="88900" cmpd="sng">
            <a:solidFill>
              <a:schemeClr val="tx1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>
              <a:latin typeface="Georgia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849024" y="1897766"/>
            <a:ext cx="3902681" cy="923333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ts val="3500"/>
              </a:lnSpc>
              <a:defRPr sz="3000" kern="1300" cap="all" spc="300">
                <a:latin typeface="Arial Black"/>
                <a:cs typeface="Arial Black"/>
              </a:defRPr>
            </a:lvl1pPr>
          </a:lstStyle>
          <a:p>
            <a:r>
              <a:rPr lang="fi-FI" dirty="0" smtClean="0"/>
              <a:t>Otsikko</a:t>
            </a:r>
            <a:endParaRPr lang="en-US" dirty="0"/>
          </a:p>
        </p:txBody>
      </p:sp>
      <p:sp>
        <p:nvSpPr>
          <p:cNvPr id="8" name="Date Placeholder 2"/>
          <p:cNvSpPr>
            <a:spLocks noGrp="1"/>
          </p:cNvSpPr>
          <p:nvPr>
            <p:ph type="dt" sz="half" idx="11"/>
          </p:nvPr>
        </p:nvSpPr>
        <p:spPr>
          <a:xfrm>
            <a:off x="176462" y="6559137"/>
            <a:ext cx="1443025" cy="301508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587AB98-0BF5-47B7-A3F2-E875E154B880}" type="datetime1">
              <a:rPr lang="fi-FI" smtClean="0"/>
              <a:t>3.10.2016</a:t>
            </a:fld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850733" y="2992326"/>
            <a:ext cx="3900972" cy="3357344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 lang="fi-FI" sz="2400" baseline="0" dirty="0">
                <a:latin typeface="+mn-lt"/>
              </a:defRPr>
            </a:lvl1pPr>
            <a:lvl2pPr marL="800100" indent="-342900">
              <a:buFont typeface="Wingdings" panose="05000000000000000000" pitchFamily="2" charset="2"/>
              <a:buChar char="ü"/>
              <a:defRPr sz="2200">
                <a:solidFill>
                  <a:schemeClr val="tx1"/>
                </a:solidFill>
              </a:defRPr>
            </a:lvl2pPr>
            <a:lvl3pPr marL="1257300" indent="-342900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fi-FI" sz="2400" dirty="0" err="1" smtClean="0"/>
              <a:t>Lorem</a:t>
            </a:r>
            <a:r>
              <a:rPr lang="fi-FI" sz="2400" dirty="0" smtClean="0"/>
              <a:t> </a:t>
            </a:r>
            <a:r>
              <a:rPr lang="fi-FI" sz="2400" dirty="0" err="1" smtClean="0"/>
              <a:t>ipsum</a:t>
            </a:r>
            <a:endParaRPr lang="fi-FI" sz="2400" dirty="0" smtClean="0"/>
          </a:p>
          <a:p>
            <a:pPr rtl="0"/>
            <a:r>
              <a:rPr lang="fi-FI" sz="2400" dirty="0" err="1" smtClean="0"/>
              <a:t>Lorem</a:t>
            </a:r>
            <a:r>
              <a:rPr lang="fi-FI" sz="2400" dirty="0" smtClean="0"/>
              <a:t> </a:t>
            </a:r>
            <a:r>
              <a:rPr lang="fi-FI" sz="2400" dirty="0" err="1" smtClean="0"/>
              <a:t>ipsum</a:t>
            </a:r>
            <a:endParaRPr lang="fi-FI" sz="2400" dirty="0" smtClean="0"/>
          </a:p>
          <a:p>
            <a:pPr lvl="1" rtl="0"/>
            <a:r>
              <a:rPr lang="fi-FI" sz="2400" dirty="0" err="1" smtClean="0"/>
              <a:t>Lorem</a:t>
            </a:r>
            <a:r>
              <a:rPr lang="fi-FI" sz="2400" dirty="0" smtClean="0"/>
              <a:t> </a:t>
            </a:r>
            <a:r>
              <a:rPr lang="fi-FI" sz="2400" dirty="0" err="1" smtClean="0"/>
              <a:t>ipsum</a:t>
            </a:r>
            <a:endParaRPr lang="fi-FI" sz="2400" dirty="0" smtClean="0"/>
          </a:p>
          <a:p>
            <a:pPr lvl="1" rtl="0"/>
            <a:r>
              <a:rPr lang="fi-FI" sz="2400" dirty="0" smtClean="0"/>
              <a:t>…</a:t>
            </a:r>
          </a:p>
        </p:txBody>
      </p:sp>
      <p:sp>
        <p:nvSpPr>
          <p:cNvPr id="14" name="Date Placeholder 2"/>
          <p:cNvSpPr txBox="1">
            <a:spLocks/>
          </p:cNvSpPr>
          <p:nvPr userDrawn="1"/>
        </p:nvSpPr>
        <p:spPr>
          <a:xfrm>
            <a:off x="8507212" y="-3765"/>
            <a:ext cx="516473" cy="301508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29D6348-BD6D-40AE-95AF-A7E9A2621983}" type="slidenum">
              <a:rPr lang="fi-FI" sz="900" smtClean="0"/>
              <a:pPr algn="ctr"/>
              <a:t>‹#›</a:t>
            </a:fld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2111338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Kuva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823" y="0"/>
            <a:ext cx="3694704" cy="6876000"/>
          </a:xfrm>
          <a:prstGeom prst="rect">
            <a:avLst/>
          </a:prstGeom>
        </p:spPr>
      </p:pic>
      <p:sp>
        <p:nvSpPr>
          <p:cNvPr id="9" name="Suorakulmio 4"/>
          <p:cNvSpPr/>
          <p:nvPr userDrawn="1"/>
        </p:nvSpPr>
        <p:spPr>
          <a:xfrm>
            <a:off x="306792" y="299648"/>
            <a:ext cx="8504553" cy="6221249"/>
          </a:xfrm>
          <a:prstGeom prst="rect">
            <a:avLst/>
          </a:prstGeom>
          <a:noFill/>
          <a:ln w="88900" cmpd="sng">
            <a:solidFill>
              <a:schemeClr val="tx1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>
              <a:latin typeface="Georgia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849024" y="1897766"/>
            <a:ext cx="3902681" cy="923333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ts val="3500"/>
              </a:lnSpc>
              <a:defRPr sz="3000" kern="1300" cap="all" spc="300">
                <a:latin typeface="Arial Black"/>
                <a:cs typeface="Arial Black"/>
              </a:defRPr>
            </a:lvl1pPr>
          </a:lstStyle>
          <a:p>
            <a:r>
              <a:rPr lang="fi-FI" dirty="0" smtClean="0"/>
              <a:t>Otsikko</a:t>
            </a:r>
            <a:endParaRPr lang="en-US" dirty="0"/>
          </a:p>
        </p:txBody>
      </p:sp>
      <p:sp>
        <p:nvSpPr>
          <p:cNvPr id="10" name="Date Placeholder 2"/>
          <p:cNvSpPr>
            <a:spLocks noGrp="1"/>
          </p:cNvSpPr>
          <p:nvPr>
            <p:ph type="dt" sz="half" idx="11"/>
          </p:nvPr>
        </p:nvSpPr>
        <p:spPr>
          <a:xfrm>
            <a:off x="176462" y="6559137"/>
            <a:ext cx="1443025" cy="301508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A616330-20E3-4CBD-AD72-2E7B617CA12D}" type="datetime1">
              <a:rPr lang="fi-FI" smtClean="0"/>
              <a:t>3.10.2016</a:t>
            </a:fld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850733" y="2992326"/>
            <a:ext cx="3900972" cy="3357344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 lang="fi-FI" sz="2400" baseline="0" dirty="0">
                <a:latin typeface="+mn-lt"/>
              </a:defRPr>
            </a:lvl1pPr>
            <a:lvl2pPr marL="800100" indent="-342900">
              <a:buFont typeface="Wingdings" panose="05000000000000000000" pitchFamily="2" charset="2"/>
              <a:buChar char="ü"/>
              <a:defRPr sz="2200">
                <a:solidFill>
                  <a:schemeClr val="tx1"/>
                </a:solidFill>
              </a:defRPr>
            </a:lvl2pPr>
            <a:lvl3pPr marL="1257300" indent="-342900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fi-FI" sz="2400" dirty="0" err="1" smtClean="0"/>
              <a:t>Lorem</a:t>
            </a:r>
            <a:r>
              <a:rPr lang="fi-FI" sz="2400" dirty="0" smtClean="0"/>
              <a:t> </a:t>
            </a:r>
            <a:r>
              <a:rPr lang="fi-FI" sz="2400" dirty="0" err="1" smtClean="0"/>
              <a:t>ipsum</a:t>
            </a:r>
            <a:endParaRPr lang="fi-FI" sz="2400" dirty="0" smtClean="0"/>
          </a:p>
          <a:p>
            <a:pPr rtl="0"/>
            <a:r>
              <a:rPr lang="fi-FI" sz="2400" dirty="0" err="1" smtClean="0"/>
              <a:t>Lorem</a:t>
            </a:r>
            <a:r>
              <a:rPr lang="fi-FI" sz="2400" dirty="0" smtClean="0"/>
              <a:t> </a:t>
            </a:r>
            <a:r>
              <a:rPr lang="fi-FI" sz="2400" dirty="0" err="1" smtClean="0"/>
              <a:t>ipsum</a:t>
            </a:r>
            <a:endParaRPr lang="fi-FI" sz="2400" dirty="0" smtClean="0"/>
          </a:p>
          <a:p>
            <a:pPr lvl="1" rtl="0"/>
            <a:r>
              <a:rPr lang="fi-FI" sz="2400" dirty="0" err="1" smtClean="0"/>
              <a:t>Lorem</a:t>
            </a:r>
            <a:r>
              <a:rPr lang="fi-FI" sz="2400" dirty="0" smtClean="0"/>
              <a:t> </a:t>
            </a:r>
            <a:r>
              <a:rPr lang="fi-FI" sz="2400" dirty="0" err="1" smtClean="0"/>
              <a:t>ipsum</a:t>
            </a:r>
            <a:endParaRPr lang="fi-FI" sz="2400" dirty="0" smtClean="0"/>
          </a:p>
          <a:p>
            <a:pPr lvl="1" rtl="0"/>
            <a:r>
              <a:rPr lang="fi-FI" sz="2400" dirty="0" smtClean="0"/>
              <a:t>…</a:t>
            </a:r>
          </a:p>
        </p:txBody>
      </p:sp>
      <p:sp>
        <p:nvSpPr>
          <p:cNvPr id="16" name="Date Placeholder 2"/>
          <p:cNvSpPr txBox="1">
            <a:spLocks/>
          </p:cNvSpPr>
          <p:nvPr userDrawn="1"/>
        </p:nvSpPr>
        <p:spPr>
          <a:xfrm>
            <a:off x="8507212" y="-3765"/>
            <a:ext cx="516473" cy="301508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29D6348-BD6D-40AE-95AF-A7E9A2621983}" type="slidenum">
              <a:rPr lang="fi-FI" sz="900" smtClean="0"/>
              <a:pPr algn="ctr"/>
              <a:t>‹#›</a:t>
            </a:fld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3120502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uva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823" y="0"/>
            <a:ext cx="3694704" cy="6876000"/>
          </a:xfrm>
          <a:prstGeom prst="rect">
            <a:avLst/>
          </a:prstGeom>
        </p:spPr>
      </p:pic>
      <p:sp>
        <p:nvSpPr>
          <p:cNvPr id="5" name="Suorakulmio 4"/>
          <p:cNvSpPr/>
          <p:nvPr userDrawn="1"/>
        </p:nvSpPr>
        <p:spPr>
          <a:xfrm>
            <a:off x="306792" y="299648"/>
            <a:ext cx="8504553" cy="6221249"/>
          </a:xfrm>
          <a:prstGeom prst="rect">
            <a:avLst/>
          </a:prstGeom>
          <a:noFill/>
          <a:ln w="88900" cmpd="sng">
            <a:solidFill>
              <a:schemeClr val="tx1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>
              <a:latin typeface="Georgia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849024" y="1897766"/>
            <a:ext cx="3902681" cy="923333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ts val="3500"/>
              </a:lnSpc>
              <a:defRPr sz="3000" kern="1300" cap="all" spc="300">
                <a:latin typeface="Arial Black"/>
                <a:cs typeface="Arial Black"/>
              </a:defRPr>
            </a:lvl1pPr>
          </a:lstStyle>
          <a:p>
            <a:r>
              <a:rPr lang="fi-FI" dirty="0" smtClean="0"/>
              <a:t>Otsikko</a:t>
            </a:r>
            <a:endParaRPr lang="en-US" dirty="0"/>
          </a:p>
        </p:txBody>
      </p:sp>
      <p:sp>
        <p:nvSpPr>
          <p:cNvPr id="8" name="Date Placeholder 2"/>
          <p:cNvSpPr>
            <a:spLocks noGrp="1"/>
          </p:cNvSpPr>
          <p:nvPr>
            <p:ph type="dt" sz="half" idx="11"/>
          </p:nvPr>
        </p:nvSpPr>
        <p:spPr>
          <a:xfrm>
            <a:off x="176462" y="6559137"/>
            <a:ext cx="1443025" cy="301508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2BA983E-9CC8-4452-ABE6-0F4734CC75C4}" type="datetime1">
              <a:rPr lang="fi-FI" smtClean="0"/>
              <a:t>3.10.2016</a:t>
            </a:fld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850733" y="2992326"/>
            <a:ext cx="3900972" cy="3357344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 lang="fi-FI" sz="2400" baseline="0" dirty="0">
                <a:latin typeface="+mn-lt"/>
              </a:defRPr>
            </a:lvl1pPr>
            <a:lvl2pPr marL="800100" indent="-342900">
              <a:buFont typeface="Wingdings" panose="05000000000000000000" pitchFamily="2" charset="2"/>
              <a:buChar char="ü"/>
              <a:defRPr sz="2200">
                <a:solidFill>
                  <a:schemeClr val="tx1"/>
                </a:solidFill>
              </a:defRPr>
            </a:lvl2pPr>
            <a:lvl3pPr marL="1257300" indent="-342900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fi-FI" sz="2400" dirty="0" err="1" smtClean="0"/>
              <a:t>Lorem</a:t>
            </a:r>
            <a:r>
              <a:rPr lang="fi-FI" sz="2400" dirty="0" smtClean="0"/>
              <a:t> </a:t>
            </a:r>
            <a:r>
              <a:rPr lang="fi-FI" sz="2400" dirty="0" err="1" smtClean="0"/>
              <a:t>ipsum</a:t>
            </a:r>
            <a:endParaRPr lang="fi-FI" sz="2400" dirty="0" smtClean="0"/>
          </a:p>
          <a:p>
            <a:pPr rtl="0"/>
            <a:r>
              <a:rPr lang="fi-FI" sz="2400" dirty="0" err="1" smtClean="0"/>
              <a:t>Lorem</a:t>
            </a:r>
            <a:r>
              <a:rPr lang="fi-FI" sz="2400" dirty="0" smtClean="0"/>
              <a:t> </a:t>
            </a:r>
            <a:r>
              <a:rPr lang="fi-FI" sz="2400" dirty="0" err="1" smtClean="0"/>
              <a:t>ipsum</a:t>
            </a:r>
            <a:endParaRPr lang="fi-FI" sz="2400" dirty="0" smtClean="0"/>
          </a:p>
          <a:p>
            <a:pPr lvl="1" rtl="0"/>
            <a:r>
              <a:rPr lang="fi-FI" sz="2400" dirty="0" err="1" smtClean="0"/>
              <a:t>Lorem</a:t>
            </a:r>
            <a:r>
              <a:rPr lang="fi-FI" sz="2400" dirty="0" smtClean="0"/>
              <a:t> </a:t>
            </a:r>
            <a:r>
              <a:rPr lang="fi-FI" sz="2400" dirty="0" err="1" smtClean="0"/>
              <a:t>ipsum</a:t>
            </a:r>
            <a:endParaRPr lang="fi-FI" sz="2400" dirty="0" smtClean="0"/>
          </a:p>
          <a:p>
            <a:pPr lvl="1" rtl="0"/>
            <a:r>
              <a:rPr lang="fi-FI" sz="2400" dirty="0" smtClean="0"/>
              <a:t>…</a:t>
            </a:r>
          </a:p>
        </p:txBody>
      </p:sp>
      <p:sp>
        <p:nvSpPr>
          <p:cNvPr id="16" name="Date Placeholder 2"/>
          <p:cNvSpPr txBox="1">
            <a:spLocks/>
          </p:cNvSpPr>
          <p:nvPr userDrawn="1"/>
        </p:nvSpPr>
        <p:spPr>
          <a:xfrm>
            <a:off x="8507212" y="-3765"/>
            <a:ext cx="516473" cy="301508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29D6348-BD6D-40AE-95AF-A7E9A2621983}" type="slidenum">
              <a:rPr lang="fi-FI" sz="900" smtClean="0"/>
              <a:pPr algn="ctr"/>
              <a:t>‹#›</a:t>
            </a:fld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475890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uva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823" y="0"/>
            <a:ext cx="3694704" cy="6876000"/>
          </a:xfrm>
          <a:prstGeom prst="rect">
            <a:avLst/>
          </a:prstGeom>
        </p:spPr>
      </p:pic>
      <p:sp>
        <p:nvSpPr>
          <p:cNvPr id="5" name="Suorakulmio 4"/>
          <p:cNvSpPr/>
          <p:nvPr userDrawn="1"/>
        </p:nvSpPr>
        <p:spPr>
          <a:xfrm>
            <a:off x="306792" y="299648"/>
            <a:ext cx="8504553" cy="6221249"/>
          </a:xfrm>
          <a:prstGeom prst="rect">
            <a:avLst/>
          </a:prstGeom>
          <a:noFill/>
          <a:ln w="88900" cmpd="sng">
            <a:solidFill>
              <a:schemeClr val="tx1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>
              <a:latin typeface="Georgia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849024" y="1897766"/>
            <a:ext cx="3902681" cy="923333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ts val="3500"/>
              </a:lnSpc>
              <a:defRPr sz="3000" kern="1300" cap="all" spc="300">
                <a:latin typeface="Arial Black"/>
                <a:cs typeface="Arial Black"/>
              </a:defRPr>
            </a:lvl1pPr>
          </a:lstStyle>
          <a:p>
            <a:r>
              <a:rPr lang="fi-FI" dirty="0" smtClean="0"/>
              <a:t>Otsikko</a:t>
            </a:r>
            <a:endParaRPr lang="en-US" dirty="0"/>
          </a:p>
        </p:txBody>
      </p:sp>
      <p:sp>
        <p:nvSpPr>
          <p:cNvPr id="8" name="Date Placeholder 2"/>
          <p:cNvSpPr>
            <a:spLocks noGrp="1"/>
          </p:cNvSpPr>
          <p:nvPr>
            <p:ph type="dt" sz="half" idx="11"/>
          </p:nvPr>
        </p:nvSpPr>
        <p:spPr>
          <a:xfrm>
            <a:off x="176462" y="6559137"/>
            <a:ext cx="1443025" cy="301508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A9F35F82-B1FC-4856-B72E-A4E82123503D}" type="datetime1">
              <a:rPr lang="fi-FI" smtClean="0"/>
              <a:t>3.10.2016</a:t>
            </a:fld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850733" y="2992326"/>
            <a:ext cx="3900972" cy="3357344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 lang="fi-FI" sz="2400" baseline="0" dirty="0">
                <a:latin typeface="+mn-lt"/>
              </a:defRPr>
            </a:lvl1pPr>
            <a:lvl2pPr marL="800100" indent="-342900">
              <a:buFont typeface="Wingdings" panose="05000000000000000000" pitchFamily="2" charset="2"/>
              <a:buChar char="ü"/>
              <a:defRPr sz="2200">
                <a:solidFill>
                  <a:schemeClr val="tx1"/>
                </a:solidFill>
              </a:defRPr>
            </a:lvl2pPr>
            <a:lvl3pPr marL="1257300" indent="-342900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fi-FI" sz="2400" dirty="0" err="1" smtClean="0"/>
              <a:t>Lorem</a:t>
            </a:r>
            <a:r>
              <a:rPr lang="fi-FI" sz="2400" dirty="0" smtClean="0"/>
              <a:t> </a:t>
            </a:r>
            <a:r>
              <a:rPr lang="fi-FI" sz="2400" dirty="0" err="1" smtClean="0"/>
              <a:t>ipsum</a:t>
            </a:r>
            <a:endParaRPr lang="fi-FI" sz="2400" dirty="0" smtClean="0"/>
          </a:p>
          <a:p>
            <a:pPr rtl="0"/>
            <a:r>
              <a:rPr lang="fi-FI" sz="2400" dirty="0" err="1" smtClean="0"/>
              <a:t>Lorem</a:t>
            </a:r>
            <a:r>
              <a:rPr lang="fi-FI" sz="2400" dirty="0" smtClean="0"/>
              <a:t> </a:t>
            </a:r>
            <a:r>
              <a:rPr lang="fi-FI" sz="2400" dirty="0" err="1" smtClean="0"/>
              <a:t>ipsum</a:t>
            </a:r>
            <a:endParaRPr lang="fi-FI" sz="2400" dirty="0" smtClean="0"/>
          </a:p>
          <a:p>
            <a:pPr lvl="1" rtl="0"/>
            <a:r>
              <a:rPr lang="fi-FI" sz="2400" dirty="0" err="1" smtClean="0"/>
              <a:t>Lorem</a:t>
            </a:r>
            <a:r>
              <a:rPr lang="fi-FI" sz="2400" dirty="0" smtClean="0"/>
              <a:t> </a:t>
            </a:r>
            <a:r>
              <a:rPr lang="fi-FI" sz="2400" dirty="0" err="1" smtClean="0"/>
              <a:t>ipsum</a:t>
            </a:r>
            <a:endParaRPr lang="fi-FI" sz="2400" dirty="0" smtClean="0"/>
          </a:p>
          <a:p>
            <a:pPr lvl="1" rtl="0"/>
            <a:r>
              <a:rPr lang="fi-FI" sz="2400" dirty="0" smtClean="0"/>
              <a:t>…</a:t>
            </a:r>
          </a:p>
        </p:txBody>
      </p:sp>
      <p:sp>
        <p:nvSpPr>
          <p:cNvPr id="14" name="Date Placeholder 2"/>
          <p:cNvSpPr txBox="1">
            <a:spLocks/>
          </p:cNvSpPr>
          <p:nvPr userDrawn="1"/>
        </p:nvSpPr>
        <p:spPr>
          <a:xfrm>
            <a:off x="8507212" y="-3765"/>
            <a:ext cx="516473" cy="301508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29D6348-BD6D-40AE-95AF-A7E9A2621983}" type="slidenum">
              <a:rPr lang="fi-FI" sz="900" smtClean="0"/>
              <a:pPr algn="ctr"/>
              <a:t>‹#›</a:t>
            </a:fld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50584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uva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823" y="0"/>
            <a:ext cx="3694704" cy="6876000"/>
          </a:xfrm>
          <a:prstGeom prst="rect">
            <a:avLst/>
          </a:prstGeom>
        </p:spPr>
      </p:pic>
      <p:sp>
        <p:nvSpPr>
          <p:cNvPr id="5" name="Suorakulmio 4"/>
          <p:cNvSpPr/>
          <p:nvPr userDrawn="1"/>
        </p:nvSpPr>
        <p:spPr>
          <a:xfrm>
            <a:off x="306792" y="299648"/>
            <a:ext cx="8504553" cy="6221249"/>
          </a:xfrm>
          <a:prstGeom prst="rect">
            <a:avLst/>
          </a:prstGeom>
          <a:noFill/>
          <a:ln w="88900" cmpd="sng">
            <a:solidFill>
              <a:schemeClr val="tx1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>
              <a:latin typeface="Georgia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849024" y="1897766"/>
            <a:ext cx="3902681" cy="923333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ts val="3500"/>
              </a:lnSpc>
              <a:defRPr sz="3000" kern="1300" cap="all" spc="300">
                <a:latin typeface="Arial Black"/>
                <a:cs typeface="Arial Black"/>
              </a:defRPr>
            </a:lvl1pPr>
          </a:lstStyle>
          <a:p>
            <a:r>
              <a:rPr lang="fi-FI" dirty="0" smtClean="0"/>
              <a:t>Otsikko</a:t>
            </a:r>
            <a:endParaRPr lang="en-US" dirty="0"/>
          </a:p>
        </p:txBody>
      </p:sp>
      <p:sp>
        <p:nvSpPr>
          <p:cNvPr id="8" name="Date Placeholder 2"/>
          <p:cNvSpPr>
            <a:spLocks noGrp="1"/>
          </p:cNvSpPr>
          <p:nvPr>
            <p:ph type="dt" sz="half" idx="11"/>
          </p:nvPr>
        </p:nvSpPr>
        <p:spPr>
          <a:xfrm>
            <a:off x="176462" y="6559137"/>
            <a:ext cx="1443025" cy="301508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F9FB536-F220-4295-9604-9659599BB482}" type="datetime1">
              <a:rPr lang="fi-FI" smtClean="0"/>
              <a:t>3.10.2016</a:t>
            </a:fld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850733" y="2992326"/>
            <a:ext cx="3900972" cy="3357344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 lang="fi-FI" sz="2400" baseline="0" dirty="0">
                <a:latin typeface="+mn-lt"/>
              </a:defRPr>
            </a:lvl1pPr>
            <a:lvl2pPr marL="800100" indent="-342900">
              <a:buFont typeface="Wingdings" panose="05000000000000000000" pitchFamily="2" charset="2"/>
              <a:buChar char="ü"/>
              <a:defRPr sz="2200">
                <a:solidFill>
                  <a:schemeClr val="tx1"/>
                </a:solidFill>
              </a:defRPr>
            </a:lvl2pPr>
            <a:lvl3pPr marL="1257300" indent="-342900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fi-FI" sz="2400" dirty="0" err="1" smtClean="0"/>
              <a:t>Lorem</a:t>
            </a:r>
            <a:r>
              <a:rPr lang="fi-FI" sz="2400" dirty="0" smtClean="0"/>
              <a:t> </a:t>
            </a:r>
            <a:r>
              <a:rPr lang="fi-FI" sz="2400" dirty="0" err="1" smtClean="0"/>
              <a:t>ipsum</a:t>
            </a:r>
            <a:endParaRPr lang="fi-FI" sz="2400" dirty="0" smtClean="0"/>
          </a:p>
          <a:p>
            <a:pPr rtl="0"/>
            <a:r>
              <a:rPr lang="fi-FI" sz="2400" dirty="0" err="1" smtClean="0"/>
              <a:t>Lorem</a:t>
            </a:r>
            <a:r>
              <a:rPr lang="fi-FI" sz="2400" dirty="0" smtClean="0"/>
              <a:t> </a:t>
            </a:r>
            <a:r>
              <a:rPr lang="fi-FI" sz="2400" dirty="0" err="1" smtClean="0"/>
              <a:t>ipsum</a:t>
            </a:r>
            <a:endParaRPr lang="fi-FI" sz="2400" dirty="0" smtClean="0"/>
          </a:p>
          <a:p>
            <a:pPr lvl="1" rtl="0"/>
            <a:r>
              <a:rPr lang="fi-FI" sz="2400" dirty="0" err="1" smtClean="0"/>
              <a:t>Lorem</a:t>
            </a:r>
            <a:r>
              <a:rPr lang="fi-FI" sz="2400" dirty="0" smtClean="0"/>
              <a:t> </a:t>
            </a:r>
            <a:r>
              <a:rPr lang="fi-FI" sz="2400" dirty="0" err="1" smtClean="0"/>
              <a:t>ipsum</a:t>
            </a:r>
            <a:endParaRPr lang="fi-FI" sz="2400" dirty="0" smtClean="0"/>
          </a:p>
          <a:p>
            <a:pPr lvl="1" rtl="0"/>
            <a:r>
              <a:rPr lang="fi-FI" sz="2400" dirty="0" smtClean="0"/>
              <a:t>…</a:t>
            </a:r>
          </a:p>
        </p:txBody>
      </p:sp>
      <p:sp>
        <p:nvSpPr>
          <p:cNvPr id="14" name="Date Placeholder 2"/>
          <p:cNvSpPr txBox="1">
            <a:spLocks/>
          </p:cNvSpPr>
          <p:nvPr userDrawn="1"/>
        </p:nvSpPr>
        <p:spPr>
          <a:xfrm>
            <a:off x="8507212" y="-3765"/>
            <a:ext cx="516473" cy="301508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29D6348-BD6D-40AE-95AF-A7E9A2621983}" type="slidenum">
              <a:rPr lang="fi-FI" sz="900" smtClean="0"/>
              <a:pPr algn="ctr"/>
              <a:t>‹#›</a:t>
            </a:fld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1390374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uva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823" y="0"/>
            <a:ext cx="3694704" cy="6876000"/>
          </a:xfrm>
          <a:prstGeom prst="rect">
            <a:avLst/>
          </a:prstGeom>
        </p:spPr>
      </p:pic>
      <p:sp>
        <p:nvSpPr>
          <p:cNvPr id="5" name="Suorakulmio 4"/>
          <p:cNvSpPr/>
          <p:nvPr userDrawn="1"/>
        </p:nvSpPr>
        <p:spPr>
          <a:xfrm>
            <a:off x="306792" y="299648"/>
            <a:ext cx="8504553" cy="6221249"/>
          </a:xfrm>
          <a:prstGeom prst="rect">
            <a:avLst/>
          </a:prstGeom>
          <a:noFill/>
          <a:ln w="88900" cmpd="sng">
            <a:solidFill>
              <a:schemeClr val="tx1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>
              <a:latin typeface="Georgia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849024" y="1897766"/>
            <a:ext cx="3902681" cy="923333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ts val="3500"/>
              </a:lnSpc>
              <a:defRPr sz="3000" kern="1300" cap="all" spc="300">
                <a:latin typeface="Arial Black"/>
                <a:cs typeface="Arial Black"/>
              </a:defRPr>
            </a:lvl1pPr>
          </a:lstStyle>
          <a:p>
            <a:r>
              <a:rPr lang="fi-FI" dirty="0" smtClean="0"/>
              <a:t>Otsikko</a:t>
            </a:r>
            <a:endParaRPr lang="en-US" dirty="0"/>
          </a:p>
        </p:txBody>
      </p:sp>
      <p:sp>
        <p:nvSpPr>
          <p:cNvPr id="8" name="Date Placeholder 2"/>
          <p:cNvSpPr>
            <a:spLocks noGrp="1"/>
          </p:cNvSpPr>
          <p:nvPr>
            <p:ph type="dt" sz="half" idx="11"/>
          </p:nvPr>
        </p:nvSpPr>
        <p:spPr>
          <a:xfrm>
            <a:off x="176462" y="6559137"/>
            <a:ext cx="1443025" cy="301508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F2908BA-2758-406E-A380-0CEB87B197D3}" type="datetime1">
              <a:rPr lang="fi-FI" smtClean="0"/>
              <a:t>3.10.2016</a:t>
            </a:fld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850733" y="2992326"/>
            <a:ext cx="3900972" cy="3357344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 lang="fi-FI" sz="2400" baseline="0" dirty="0">
                <a:latin typeface="+mn-lt"/>
              </a:defRPr>
            </a:lvl1pPr>
            <a:lvl2pPr marL="800100" indent="-342900">
              <a:buFont typeface="Wingdings" panose="05000000000000000000" pitchFamily="2" charset="2"/>
              <a:buChar char="ü"/>
              <a:defRPr sz="2200">
                <a:solidFill>
                  <a:schemeClr val="tx1"/>
                </a:solidFill>
              </a:defRPr>
            </a:lvl2pPr>
            <a:lvl3pPr marL="1257300" indent="-342900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fi-FI" sz="2400" dirty="0" err="1" smtClean="0"/>
              <a:t>Lorem</a:t>
            </a:r>
            <a:r>
              <a:rPr lang="fi-FI" sz="2400" dirty="0" smtClean="0"/>
              <a:t> </a:t>
            </a:r>
            <a:r>
              <a:rPr lang="fi-FI" sz="2400" dirty="0" err="1" smtClean="0"/>
              <a:t>ipsum</a:t>
            </a:r>
            <a:endParaRPr lang="fi-FI" sz="2400" dirty="0" smtClean="0"/>
          </a:p>
          <a:p>
            <a:pPr rtl="0"/>
            <a:r>
              <a:rPr lang="fi-FI" sz="2400" dirty="0" err="1" smtClean="0"/>
              <a:t>Lorem</a:t>
            </a:r>
            <a:r>
              <a:rPr lang="fi-FI" sz="2400" dirty="0" smtClean="0"/>
              <a:t> </a:t>
            </a:r>
            <a:r>
              <a:rPr lang="fi-FI" sz="2400" dirty="0" err="1" smtClean="0"/>
              <a:t>ipsum</a:t>
            </a:r>
            <a:endParaRPr lang="fi-FI" sz="2400" dirty="0" smtClean="0"/>
          </a:p>
          <a:p>
            <a:pPr lvl="1" rtl="0"/>
            <a:r>
              <a:rPr lang="fi-FI" sz="2400" dirty="0" err="1" smtClean="0"/>
              <a:t>Lorem</a:t>
            </a:r>
            <a:r>
              <a:rPr lang="fi-FI" sz="2400" dirty="0" smtClean="0"/>
              <a:t> </a:t>
            </a:r>
            <a:r>
              <a:rPr lang="fi-FI" sz="2400" dirty="0" err="1" smtClean="0"/>
              <a:t>ipsum</a:t>
            </a:r>
            <a:endParaRPr lang="fi-FI" sz="2400" dirty="0" smtClean="0"/>
          </a:p>
          <a:p>
            <a:pPr lvl="1" rtl="0"/>
            <a:r>
              <a:rPr lang="fi-FI" sz="2400" dirty="0" smtClean="0"/>
              <a:t>…</a:t>
            </a:r>
          </a:p>
        </p:txBody>
      </p:sp>
      <p:sp>
        <p:nvSpPr>
          <p:cNvPr id="14" name="Date Placeholder 2"/>
          <p:cNvSpPr txBox="1">
            <a:spLocks/>
          </p:cNvSpPr>
          <p:nvPr userDrawn="1"/>
        </p:nvSpPr>
        <p:spPr>
          <a:xfrm>
            <a:off x="8507212" y="-3765"/>
            <a:ext cx="516473" cy="301508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29D6348-BD6D-40AE-95AF-A7E9A2621983}" type="slidenum">
              <a:rPr lang="fi-FI" sz="900" smtClean="0"/>
              <a:pPr algn="ctr"/>
              <a:t>‹#›</a:t>
            </a:fld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1460237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uva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823" y="0"/>
            <a:ext cx="3694704" cy="6876000"/>
          </a:xfrm>
          <a:prstGeom prst="rect">
            <a:avLst/>
          </a:prstGeom>
        </p:spPr>
      </p:pic>
      <p:sp>
        <p:nvSpPr>
          <p:cNvPr id="7" name="Suorakulmio 4"/>
          <p:cNvSpPr/>
          <p:nvPr userDrawn="1"/>
        </p:nvSpPr>
        <p:spPr>
          <a:xfrm>
            <a:off x="306792" y="299648"/>
            <a:ext cx="8504553" cy="6221249"/>
          </a:xfrm>
          <a:prstGeom prst="rect">
            <a:avLst/>
          </a:prstGeom>
          <a:noFill/>
          <a:ln w="88900" cmpd="sng">
            <a:solidFill>
              <a:schemeClr val="tx1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>
              <a:latin typeface="Georgia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849024" y="1897766"/>
            <a:ext cx="3902681" cy="923333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ts val="3500"/>
              </a:lnSpc>
              <a:defRPr sz="3000" kern="1300" cap="all" spc="300">
                <a:latin typeface="Arial Black"/>
                <a:cs typeface="Arial Black"/>
              </a:defRPr>
            </a:lvl1pPr>
          </a:lstStyle>
          <a:p>
            <a:r>
              <a:rPr lang="fi-FI" dirty="0" smtClean="0"/>
              <a:t>Otsikko</a:t>
            </a:r>
            <a:endParaRPr lang="en-US" dirty="0"/>
          </a:p>
        </p:txBody>
      </p:sp>
      <p:sp>
        <p:nvSpPr>
          <p:cNvPr id="9" name="Date Placeholder 2"/>
          <p:cNvSpPr>
            <a:spLocks noGrp="1"/>
          </p:cNvSpPr>
          <p:nvPr>
            <p:ph type="dt" sz="half" idx="11"/>
          </p:nvPr>
        </p:nvSpPr>
        <p:spPr>
          <a:xfrm>
            <a:off x="176462" y="6559137"/>
            <a:ext cx="1443025" cy="301508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BBCA826-7ED1-43E9-A331-29D2B422BEC3}" type="datetime1">
              <a:rPr lang="fi-FI" smtClean="0"/>
              <a:t>3.10.2016</a:t>
            </a:fld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850733" y="2992326"/>
            <a:ext cx="3900972" cy="3357344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 lang="fi-FI" sz="2400" baseline="0" dirty="0">
                <a:latin typeface="+mn-lt"/>
              </a:defRPr>
            </a:lvl1pPr>
            <a:lvl2pPr marL="800100" indent="-342900">
              <a:buFont typeface="Wingdings" panose="05000000000000000000" pitchFamily="2" charset="2"/>
              <a:buChar char="ü"/>
              <a:defRPr sz="2200">
                <a:solidFill>
                  <a:schemeClr val="tx1"/>
                </a:solidFill>
              </a:defRPr>
            </a:lvl2pPr>
            <a:lvl3pPr marL="1257300" indent="-342900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fi-FI" sz="2400" dirty="0" err="1" smtClean="0"/>
              <a:t>Lorem</a:t>
            </a:r>
            <a:r>
              <a:rPr lang="fi-FI" sz="2400" dirty="0" smtClean="0"/>
              <a:t> </a:t>
            </a:r>
            <a:r>
              <a:rPr lang="fi-FI" sz="2400" dirty="0" err="1" smtClean="0"/>
              <a:t>ipsum</a:t>
            </a:r>
            <a:endParaRPr lang="fi-FI" sz="2400" dirty="0" smtClean="0"/>
          </a:p>
          <a:p>
            <a:pPr rtl="0"/>
            <a:r>
              <a:rPr lang="fi-FI" sz="2400" dirty="0" err="1" smtClean="0"/>
              <a:t>Lorem</a:t>
            </a:r>
            <a:r>
              <a:rPr lang="fi-FI" sz="2400" dirty="0" smtClean="0"/>
              <a:t> </a:t>
            </a:r>
            <a:r>
              <a:rPr lang="fi-FI" sz="2400" dirty="0" err="1" smtClean="0"/>
              <a:t>ipsum</a:t>
            </a:r>
            <a:endParaRPr lang="fi-FI" sz="2400" dirty="0" smtClean="0"/>
          </a:p>
          <a:p>
            <a:pPr lvl="1" rtl="0"/>
            <a:r>
              <a:rPr lang="fi-FI" sz="2400" dirty="0" err="1" smtClean="0"/>
              <a:t>Lorem</a:t>
            </a:r>
            <a:r>
              <a:rPr lang="fi-FI" sz="2400" dirty="0" smtClean="0"/>
              <a:t> </a:t>
            </a:r>
            <a:r>
              <a:rPr lang="fi-FI" sz="2400" dirty="0" err="1" smtClean="0"/>
              <a:t>ipsum</a:t>
            </a:r>
            <a:endParaRPr lang="fi-FI" sz="2400" dirty="0" smtClean="0"/>
          </a:p>
          <a:p>
            <a:pPr lvl="1" rtl="0"/>
            <a:r>
              <a:rPr lang="fi-FI" sz="2400" dirty="0" smtClean="0"/>
              <a:t>…</a:t>
            </a:r>
          </a:p>
        </p:txBody>
      </p:sp>
      <p:sp>
        <p:nvSpPr>
          <p:cNvPr id="15" name="Date Placeholder 2"/>
          <p:cNvSpPr txBox="1">
            <a:spLocks/>
          </p:cNvSpPr>
          <p:nvPr userDrawn="1"/>
        </p:nvSpPr>
        <p:spPr>
          <a:xfrm>
            <a:off x="8507212" y="-3765"/>
            <a:ext cx="516473" cy="301508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29D6348-BD6D-40AE-95AF-A7E9A2621983}" type="slidenum">
              <a:rPr lang="fi-FI" sz="900" smtClean="0"/>
              <a:pPr algn="ctr"/>
              <a:t>‹#›</a:t>
            </a:fld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3653078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uva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823" y="0"/>
            <a:ext cx="3694704" cy="6876000"/>
          </a:xfrm>
          <a:prstGeom prst="rect">
            <a:avLst/>
          </a:prstGeom>
        </p:spPr>
      </p:pic>
      <p:sp>
        <p:nvSpPr>
          <p:cNvPr id="5" name="Suorakulmio 4"/>
          <p:cNvSpPr/>
          <p:nvPr userDrawn="1"/>
        </p:nvSpPr>
        <p:spPr>
          <a:xfrm>
            <a:off x="306792" y="299648"/>
            <a:ext cx="8504553" cy="6221249"/>
          </a:xfrm>
          <a:prstGeom prst="rect">
            <a:avLst/>
          </a:prstGeom>
          <a:noFill/>
          <a:ln w="88900" cmpd="sng">
            <a:solidFill>
              <a:schemeClr val="tx1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>
              <a:latin typeface="Georgia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849024" y="1897766"/>
            <a:ext cx="3902681" cy="923333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ts val="3500"/>
              </a:lnSpc>
              <a:defRPr sz="3000" kern="1300" cap="all" spc="300">
                <a:latin typeface="Arial Black"/>
                <a:cs typeface="Arial Black"/>
              </a:defRPr>
            </a:lvl1pPr>
          </a:lstStyle>
          <a:p>
            <a:r>
              <a:rPr lang="fi-FI" dirty="0" smtClean="0"/>
              <a:t>Otsikko</a:t>
            </a:r>
            <a:endParaRPr lang="en-US" dirty="0"/>
          </a:p>
        </p:txBody>
      </p:sp>
      <p:sp>
        <p:nvSpPr>
          <p:cNvPr id="8" name="Date Placeholder 2"/>
          <p:cNvSpPr>
            <a:spLocks noGrp="1"/>
          </p:cNvSpPr>
          <p:nvPr>
            <p:ph type="dt" sz="half" idx="11"/>
          </p:nvPr>
        </p:nvSpPr>
        <p:spPr>
          <a:xfrm>
            <a:off x="176462" y="6559137"/>
            <a:ext cx="1443025" cy="301508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D9A55447-FC91-43EC-AC20-177269C38350}" type="datetime1">
              <a:rPr lang="fi-FI" smtClean="0"/>
              <a:t>3.10.2016</a:t>
            </a:fld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850733" y="2992326"/>
            <a:ext cx="3900972" cy="3357344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 lang="fi-FI" sz="2400" baseline="0" dirty="0">
                <a:latin typeface="+mn-lt"/>
              </a:defRPr>
            </a:lvl1pPr>
            <a:lvl2pPr marL="800100" indent="-342900">
              <a:buFont typeface="Wingdings" panose="05000000000000000000" pitchFamily="2" charset="2"/>
              <a:buChar char="ü"/>
              <a:defRPr sz="2200">
                <a:solidFill>
                  <a:schemeClr val="tx1"/>
                </a:solidFill>
              </a:defRPr>
            </a:lvl2pPr>
            <a:lvl3pPr marL="1257300" indent="-342900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fi-FI" sz="2400" dirty="0" err="1" smtClean="0"/>
              <a:t>Lorem</a:t>
            </a:r>
            <a:r>
              <a:rPr lang="fi-FI" sz="2400" dirty="0" smtClean="0"/>
              <a:t> </a:t>
            </a:r>
            <a:r>
              <a:rPr lang="fi-FI" sz="2400" dirty="0" err="1" smtClean="0"/>
              <a:t>ipsum</a:t>
            </a:r>
            <a:endParaRPr lang="fi-FI" sz="2400" dirty="0" smtClean="0"/>
          </a:p>
          <a:p>
            <a:pPr rtl="0"/>
            <a:r>
              <a:rPr lang="fi-FI" sz="2400" dirty="0" err="1" smtClean="0"/>
              <a:t>Lorem</a:t>
            </a:r>
            <a:r>
              <a:rPr lang="fi-FI" sz="2400" dirty="0" smtClean="0"/>
              <a:t> </a:t>
            </a:r>
            <a:r>
              <a:rPr lang="fi-FI" sz="2400" dirty="0" err="1" smtClean="0"/>
              <a:t>ipsum</a:t>
            </a:r>
            <a:endParaRPr lang="fi-FI" sz="2400" dirty="0" smtClean="0"/>
          </a:p>
          <a:p>
            <a:pPr lvl="1" rtl="0"/>
            <a:r>
              <a:rPr lang="fi-FI" sz="2400" dirty="0" err="1" smtClean="0"/>
              <a:t>Lorem</a:t>
            </a:r>
            <a:r>
              <a:rPr lang="fi-FI" sz="2400" dirty="0" smtClean="0"/>
              <a:t> </a:t>
            </a:r>
            <a:r>
              <a:rPr lang="fi-FI" sz="2400" dirty="0" err="1" smtClean="0"/>
              <a:t>ipsum</a:t>
            </a:r>
            <a:endParaRPr lang="fi-FI" sz="2400" dirty="0" smtClean="0"/>
          </a:p>
          <a:p>
            <a:pPr lvl="1" rtl="0"/>
            <a:r>
              <a:rPr lang="fi-FI" sz="2400" dirty="0" smtClean="0"/>
              <a:t>…</a:t>
            </a:r>
          </a:p>
        </p:txBody>
      </p:sp>
      <p:sp>
        <p:nvSpPr>
          <p:cNvPr id="14" name="Date Placeholder 2"/>
          <p:cNvSpPr txBox="1">
            <a:spLocks/>
          </p:cNvSpPr>
          <p:nvPr userDrawn="1"/>
        </p:nvSpPr>
        <p:spPr>
          <a:xfrm>
            <a:off x="8507212" y="-3765"/>
            <a:ext cx="516473" cy="301508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29D6348-BD6D-40AE-95AF-A7E9A2621983}" type="slidenum">
              <a:rPr lang="fi-FI" sz="900" smtClean="0"/>
              <a:pPr algn="ctr"/>
              <a:t>‹#›</a:t>
            </a:fld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3471979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uva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823" y="402"/>
            <a:ext cx="3694704" cy="6875196"/>
          </a:xfrm>
          <a:prstGeom prst="rect">
            <a:avLst/>
          </a:prstGeom>
        </p:spPr>
      </p:pic>
      <p:sp>
        <p:nvSpPr>
          <p:cNvPr id="5" name="Suorakulmio 4"/>
          <p:cNvSpPr/>
          <p:nvPr userDrawn="1"/>
        </p:nvSpPr>
        <p:spPr>
          <a:xfrm>
            <a:off x="306792" y="299648"/>
            <a:ext cx="8504553" cy="6221249"/>
          </a:xfrm>
          <a:prstGeom prst="rect">
            <a:avLst/>
          </a:prstGeom>
          <a:noFill/>
          <a:ln w="88900" cmpd="sng">
            <a:solidFill>
              <a:schemeClr val="tx1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>
              <a:latin typeface="Georgia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849024" y="1897766"/>
            <a:ext cx="3902681" cy="923333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ts val="3500"/>
              </a:lnSpc>
              <a:defRPr sz="3000" kern="1300" cap="all" spc="300">
                <a:latin typeface="Arial Black"/>
                <a:cs typeface="Arial Black"/>
              </a:defRPr>
            </a:lvl1pPr>
          </a:lstStyle>
          <a:p>
            <a:r>
              <a:rPr lang="fi-FI" dirty="0" smtClean="0"/>
              <a:t>Otsikko</a:t>
            </a:r>
            <a:endParaRPr lang="en-US" dirty="0"/>
          </a:p>
        </p:txBody>
      </p:sp>
      <p:sp>
        <p:nvSpPr>
          <p:cNvPr id="8" name="Date Placeholder 2"/>
          <p:cNvSpPr>
            <a:spLocks noGrp="1"/>
          </p:cNvSpPr>
          <p:nvPr>
            <p:ph type="dt" sz="half" idx="11"/>
          </p:nvPr>
        </p:nvSpPr>
        <p:spPr>
          <a:xfrm>
            <a:off x="176462" y="6559137"/>
            <a:ext cx="1443025" cy="301508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43176F8-6D4A-41C6-9A38-2254EFD698CB}" type="datetime1">
              <a:rPr lang="fi-FI" smtClean="0"/>
              <a:t>3.10.2016</a:t>
            </a:fld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850733" y="2992326"/>
            <a:ext cx="3900972" cy="3357344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 lang="fi-FI" sz="2400" baseline="0" dirty="0">
                <a:latin typeface="+mn-lt"/>
              </a:defRPr>
            </a:lvl1pPr>
            <a:lvl2pPr marL="800100" indent="-342900">
              <a:buFont typeface="Wingdings" panose="05000000000000000000" pitchFamily="2" charset="2"/>
              <a:buChar char="ü"/>
              <a:defRPr sz="2200">
                <a:solidFill>
                  <a:schemeClr val="tx1"/>
                </a:solidFill>
              </a:defRPr>
            </a:lvl2pPr>
            <a:lvl3pPr marL="1257300" indent="-342900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fi-FI" sz="2400" dirty="0" err="1" smtClean="0"/>
              <a:t>Lorem</a:t>
            </a:r>
            <a:r>
              <a:rPr lang="fi-FI" sz="2400" dirty="0" smtClean="0"/>
              <a:t> </a:t>
            </a:r>
            <a:r>
              <a:rPr lang="fi-FI" sz="2400" dirty="0" err="1" smtClean="0"/>
              <a:t>ipsum</a:t>
            </a:r>
            <a:endParaRPr lang="fi-FI" sz="2400" dirty="0" smtClean="0"/>
          </a:p>
          <a:p>
            <a:pPr rtl="0"/>
            <a:r>
              <a:rPr lang="fi-FI" sz="2400" dirty="0" err="1" smtClean="0"/>
              <a:t>Lorem</a:t>
            </a:r>
            <a:r>
              <a:rPr lang="fi-FI" sz="2400" dirty="0" smtClean="0"/>
              <a:t> </a:t>
            </a:r>
            <a:r>
              <a:rPr lang="fi-FI" sz="2400" dirty="0" err="1" smtClean="0"/>
              <a:t>ipsum</a:t>
            </a:r>
            <a:endParaRPr lang="fi-FI" sz="2400" dirty="0" smtClean="0"/>
          </a:p>
          <a:p>
            <a:pPr lvl="1" rtl="0"/>
            <a:r>
              <a:rPr lang="fi-FI" sz="2400" dirty="0" err="1" smtClean="0"/>
              <a:t>Lorem</a:t>
            </a:r>
            <a:r>
              <a:rPr lang="fi-FI" sz="2400" dirty="0" smtClean="0"/>
              <a:t> </a:t>
            </a:r>
            <a:r>
              <a:rPr lang="fi-FI" sz="2400" dirty="0" err="1" smtClean="0"/>
              <a:t>ipsum</a:t>
            </a:r>
            <a:endParaRPr lang="fi-FI" sz="2400" dirty="0" smtClean="0"/>
          </a:p>
          <a:p>
            <a:pPr lvl="1" rtl="0"/>
            <a:r>
              <a:rPr lang="fi-FI" sz="2400" dirty="0" smtClean="0"/>
              <a:t>…</a:t>
            </a:r>
          </a:p>
        </p:txBody>
      </p:sp>
      <p:sp>
        <p:nvSpPr>
          <p:cNvPr id="14" name="Date Placeholder 2"/>
          <p:cNvSpPr txBox="1">
            <a:spLocks/>
          </p:cNvSpPr>
          <p:nvPr userDrawn="1"/>
        </p:nvSpPr>
        <p:spPr>
          <a:xfrm>
            <a:off x="8507212" y="-3765"/>
            <a:ext cx="516473" cy="301508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29D6348-BD6D-40AE-95AF-A7E9A2621983}" type="slidenum">
              <a:rPr lang="fi-FI" sz="900" smtClean="0"/>
              <a:pPr algn="ctr"/>
              <a:t>‹#›</a:t>
            </a:fld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3252447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uva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823" y="402"/>
            <a:ext cx="3694703" cy="6875196"/>
          </a:xfrm>
          <a:prstGeom prst="rect">
            <a:avLst/>
          </a:prstGeom>
        </p:spPr>
      </p:pic>
      <p:sp>
        <p:nvSpPr>
          <p:cNvPr id="5" name="Suorakulmio 4"/>
          <p:cNvSpPr/>
          <p:nvPr userDrawn="1"/>
        </p:nvSpPr>
        <p:spPr>
          <a:xfrm>
            <a:off x="306792" y="299648"/>
            <a:ext cx="8504553" cy="6221249"/>
          </a:xfrm>
          <a:prstGeom prst="rect">
            <a:avLst/>
          </a:prstGeom>
          <a:noFill/>
          <a:ln w="88900" cmpd="sng">
            <a:solidFill>
              <a:schemeClr val="tx1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>
              <a:latin typeface="Georgia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849024" y="1897766"/>
            <a:ext cx="3902681" cy="923333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ts val="3500"/>
              </a:lnSpc>
              <a:defRPr sz="3000" kern="1300" cap="all" spc="300">
                <a:latin typeface="Arial Black"/>
                <a:cs typeface="Arial Black"/>
              </a:defRPr>
            </a:lvl1pPr>
          </a:lstStyle>
          <a:p>
            <a:r>
              <a:rPr lang="fi-FI" dirty="0" smtClean="0"/>
              <a:t>Otsikko</a:t>
            </a:r>
            <a:endParaRPr lang="en-US" dirty="0"/>
          </a:p>
        </p:txBody>
      </p:sp>
      <p:sp>
        <p:nvSpPr>
          <p:cNvPr id="8" name="Date Placeholder 2"/>
          <p:cNvSpPr>
            <a:spLocks noGrp="1"/>
          </p:cNvSpPr>
          <p:nvPr>
            <p:ph type="dt" sz="half" idx="11"/>
          </p:nvPr>
        </p:nvSpPr>
        <p:spPr>
          <a:xfrm>
            <a:off x="176462" y="6559137"/>
            <a:ext cx="1443025" cy="301508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DA5EB072-7A76-4A4B-AA74-2F45022EC132}" type="datetime1">
              <a:rPr lang="fi-FI" smtClean="0"/>
              <a:t>3.10.2016</a:t>
            </a:fld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850733" y="2992326"/>
            <a:ext cx="3900972" cy="3357344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 lang="fi-FI" sz="2400" baseline="0" dirty="0">
                <a:latin typeface="+mn-lt"/>
              </a:defRPr>
            </a:lvl1pPr>
            <a:lvl2pPr marL="800100" indent="-342900">
              <a:buFont typeface="Wingdings" panose="05000000000000000000" pitchFamily="2" charset="2"/>
              <a:buChar char="ü"/>
              <a:defRPr sz="2200">
                <a:solidFill>
                  <a:schemeClr val="tx1"/>
                </a:solidFill>
              </a:defRPr>
            </a:lvl2pPr>
            <a:lvl3pPr marL="1257300" indent="-342900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fi-FI" sz="2400" dirty="0" err="1" smtClean="0"/>
              <a:t>Lorem</a:t>
            </a:r>
            <a:r>
              <a:rPr lang="fi-FI" sz="2400" dirty="0" smtClean="0"/>
              <a:t> </a:t>
            </a:r>
            <a:r>
              <a:rPr lang="fi-FI" sz="2400" dirty="0" err="1" smtClean="0"/>
              <a:t>ipsum</a:t>
            </a:r>
            <a:endParaRPr lang="fi-FI" sz="2400" dirty="0" smtClean="0"/>
          </a:p>
          <a:p>
            <a:pPr rtl="0"/>
            <a:r>
              <a:rPr lang="fi-FI" sz="2400" dirty="0" err="1" smtClean="0"/>
              <a:t>Lorem</a:t>
            </a:r>
            <a:r>
              <a:rPr lang="fi-FI" sz="2400" dirty="0" smtClean="0"/>
              <a:t> </a:t>
            </a:r>
            <a:r>
              <a:rPr lang="fi-FI" sz="2400" dirty="0" err="1" smtClean="0"/>
              <a:t>ipsum</a:t>
            </a:r>
            <a:endParaRPr lang="fi-FI" sz="2400" dirty="0" smtClean="0"/>
          </a:p>
          <a:p>
            <a:pPr lvl="1" rtl="0"/>
            <a:r>
              <a:rPr lang="fi-FI" sz="2400" dirty="0" err="1" smtClean="0"/>
              <a:t>Lorem</a:t>
            </a:r>
            <a:r>
              <a:rPr lang="fi-FI" sz="2400" dirty="0" smtClean="0"/>
              <a:t> </a:t>
            </a:r>
            <a:r>
              <a:rPr lang="fi-FI" sz="2400" dirty="0" err="1" smtClean="0"/>
              <a:t>ipsum</a:t>
            </a:r>
            <a:endParaRPr lang="fi-FI" sz="2400" dirty="0" smtClean="0"/>
          </a:p>
          <a:p>
            <a:pPr lvl="1" rtl="0"/>
            <a:r>
              <a:rPr lang="fi-FI" sz="2400" dirty="0" smtClean="0"/>
              <a:t>…</a:t>
            </a:r>
          </a:p>
        </p:txBody>
      </p:sp>
      <p:sp>
        <p:nvSpPr>
          <p:cNvPr id="14" name="Date Placeholder 2"/>
          <p:cNvSpPr txBox="1">
            <a:spLocks/>
          </p:cNvSpPr>
          <p:nvPr userDrawn="1"/>
        </p:nvSpPr>
        <p:spPr>
          <a:xfrm>
            <a:off x="8507212" y="-3765"/>
            <a:ext cx="516473" cy="301508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29D6348-BD6D-40AE-95AF-A7E9A2621983}" type="slidenum">
              <a:rPr lang="fi-FI" sz="900" smtClean="0"/>
              <a:pPr algn="ctr"/>
              <a:t>‹#›</a:t>
            </a:fld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2911130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Väliotsikko_tiil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orakulmio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>
              <a:latin typeface="Georgia"/>
            </a:endParaRPr>
          </a:p>
        </p:txBody>
      </p:sp>
      <p:sp>
        <p:nvSpPr>
          <p:cNvPr id="8" name="Suorakulmio 7"/>
          <p:cNvSpPr/>
          <p:nvPr userDrawn="1"/>
        </p:nvSpPr>
        <p:spPr>
          <a:xfrm>
            <a:off x="158947" y="132762"/>
            <a:ext cx="8849211" cy="658871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 smtClean="0">
                <a:latin typeface="Georgia"/>
              </a:rPr>
              <a:t>   </a:t>
            </a:r>
            <a:endParaRPr lang="fi-FI" dirty="0">
              <a:latin typeface="Georgi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52893" y="2670561"/>
            <a:ext cx="8059479" cy="1143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ts val="6000"/>
              </a:lnSpc>
              <a:defRPr sz="4000" kern="1300" cap="all" spc="830" baseline="0">
                <a:latin typeface="Arial Black"/>
                <a:cs typeface="Arial Black"/>
              </a:defRPr>
            </a:lvl1pPr>
          </a:lstStyle>
          <a:p>
            <a:r>
              <a:rPr lang="fi-FI" dirty="0" smtClean="0"/>
              <a:t>VÄLIOTSIKKO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58947" y="6414977"/>
            <a:ext cx="1443025" cy="301508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478B361-F5BB-48DB-BDBC-2E36871AA369}" type="datetime1">
              <a:rPr lang="fi-FI" smtClean="0"/>
              <a:t>3.10.2016</a:t>
            </a:fld>
            <a:endParaRPr lang="en-US" dirty="0"/>
          </a:p>
        </p:txBody>
      </p:sp>
      <p:pic>
        <p:nvPicPr>
          <p:cNvPr id="9" name="Kuva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4843" y="6308657"/>
            <a:ext cx="873868" cy="276313"/>
          </a:xfrm>
          <a:prstGeom prst="rect">
            <a:avLst/>
          </a:prstGeom>
        </p:spPr>
      </p:pic>
      <p:sp>
        <p:nvSpPr>
          <p:cNvPr id="10" name="Date Placeholder 2"/>
          <p:cNvSpPr txBox="1">
            <a:spLocks/>
          </p:cNvSpPr>
          <p:nvPr userDrawn="1"/>
        </p:nvSpPr>
        <p:spPr>
          <a:xfrm>
            <a:off x="8572897" y="145208"/>
            <a:ext cx="435261" cy="301508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29D6348-BD6D-40AE-95AF-A7E9A2621983}" type="slidenum">
              <a:rPr lang="fi-FI" sz="900" smtClean="0"/>
              <a:pPr algn="ctr"/>
              <a:t>‹#›</a:t>
            </a:fld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2521365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Mukautettu asette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orakulmio 4"/>
          <p:cNvSpPr/>
          <p:nvPr userDrawn="1"/>
        </p:nvSpPr>
        <p:spPr>
          <a:xfrm>
            <a:off x="306792" y="299648"/>
            <a:ext cx="8504553" cy="6221249"/>
          </a:xfrm>
          <a:prstGeom prst="rect">
            <a:avLst/>
          </a:prstGeom>
          <a:noFill/>
          <a:ln w="88900" cmpd="sng">
            <a:solidFill>
              <a:schemeClr val="tx1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>
              <a:latin typeface="Georgia"/>
            </a:endParaRPr>
          </a:p>
        </p:txBody>
      </p:sp>
      <p:sp>
        <p:nvSpPr>
          <p:cNvPr id="7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926420" y="1897766"/>
            <a:ext cx="3629246" cy="4451904"/>
          </a:xfrm>
          <a:prstGeom prst="rect">
            <a:avLst/>
          </a:prstGeom>
        </p:spPr>
        <p:txBody>
          <a:bodyPr/>
          <a:lstStyle>
            <a:lvl1pPr marL="342900" indent="-342900"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+mn-lt"/>
              </a:defRPr>
            </a:lvl1pPr>
            <a:lvl2pPr>
              <a:defRPr sz="200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2pPr>
            <a:lvl3pPr>
              <a:defRPr sz="180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3pPr>
            <a:lvl4pPr>
              <a:defRPr sz="1600">
                <a:latin typeface="+mn-lt"/>
                <a:cs typeface="Arial" panose="020B0604020202020204" pitchFamily="34" charset="0"/>
              </a:defRPr>
            </a:lvl4pPr>
            <a:lvl5pPr>
              <a:defRPr sz="1600">
                <a:latin typeface="+mn-lt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i-FI" dirty="0" err="1" smtClean="0"/>
              <a:t>Click</a:t>
            </a:r>
            <a:r>
              <a:rPr lang="fi-FI" dirty="0" smtClean="0"/>
              <a:t> to </a:t>
            </a:r>
            <a:r>
              <a:rPr lang="fi-FI" dirty="0" err="1" smtClean="0"/>
              <a:t>edit</a:t>
            </a:r>
            <a:r>
              <a:rPr lang="fi-FI" dirty="0" smtClean="0"/>
              <a:t> </a:t>
            </a:r>
            <a:r>
              <a:rPr lang="fi-FI" dirty="0" err="1" smtClean="0"/>
              <a:t>Master</a:t>
            </a:r>
            <a:r>
              <a:rPr lang="fi-FI" dirty="0" smtClean="0"/>
              <a:t> </a:t>
            </a:r>
            <a:r>
              <a:rPr lang="fi-FI" dirty="0" err="1" smtClean="0"/>
              <a:t>text</a:t>
            </a:r>
            <a:r>
              <a:rPr lang="fi-FI" dirty="0" smtClean="0"/>
              <a:t> </a:t>
            </a:r>
            <a:r>
              <a:rPr lang="fi-FI" dirty="0" err="1" smtClean="0"/>
              <a:t>styles</a:t>
            </a:r>
            <a:endParaRPr lang="fi-FI" dirty="0" smtClean="0"/>
          </a:p>
          <a:p>
            <a:pPr lvl="1"/>
            <a:r>
              <a:rPr lang="fi-FI" dirty="0" smtClean="0"/>
              <a:t>Second </a:t>
            </a:r>
            <a:r>
              <a:rPr lang="fi-FI" dirty="0" err="1" smtClean="0"/>
              <a:t>level</a:t>
            </a:r>
            <a:endParaRPr lang="fi-FI" dirty="0" smtClean="0"/>
          </a:p>
          <a:p>
            <a:pPr lvl="2"/>
            <a:r>
              <a:rPr lang="fi-FI" dirty="0" smtClean="0"/>
              <a:t>Third </a:t>
            </a:r>
            <a:r>
              <a:rPr lang="fi-FI" dirty="0" err="1" smtClean="0"/>
              <a:t>level</a:t>
            </a:r>
            <a:endParaRPr lang="fi-FI" dirty="0" smtClean="0"/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849024" y="1897766"/>
            <a:ext cx="3902681" cy="923333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ts val="3500"/>
              </a:lnSpc>
              <a:defRPr sz="3000" kern="1300" cap="all" spc="300">
                <a:latin typeface="Arial Black"/>
                <a:cs typeface="Arial Black"/>
              </a:defRPr>
            </a:lvl1pPr>
          </a:lstStyle>
          <a:p>
            <a:r>
              <a:rPr lang="fi-FI" dirty="0" smtClean="0"/>
              <a:t>Otsikko</a:t>
            </a:r>
            <a:endParaRPr lang="en-US" dirty="0"/>
          </a:p>
        </p:txBody>
      </p:sp>
      <p:sp>
        <p:nvSpPr>
          <p:cNvPr id="10" name="Date Placeholder 2"/>
          <p:cNvSpPr>
            <a:spLocks noGrp="1"/>
          </p:cNvSpPr>
          <p:nvPr>
            <p:ph type="dt" sz="half" idx="11"/>
          </p:nvPr>
        </p:nvSpPr>
        <p:spPr>
          <a:xfrm>
            <a:off x="176462" y="6559137"/>
            <a:ext cx="1443025" cy="301508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A58034-CF62-4F5D-B273-18E626EEE804}" type="datetime1">
              <a:rPr lang="fi-FI" smtClean="0"/>
              <a:t>3.10.2016</a:t>
            </a:fld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850733" y="2992326"/>
            <a:ext cx="3900972" cy="3357344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 lang="fi-FI" sz="2400" baseline="0" dirty="0">
                <a:latin typeface="+mn-lt"/>
              </a:defRPr>
            </a:lvl1pPr>
            <a:lvl2pPr marL="800100" indent="-342900">
              <a:buFont typeface="Wingdings" panose="05000000000000000000" pitchFamily="2" charset="2"/>
              <a:buChar char="ü"/>
              <a:defRPr sz="2200">
                <a:solidFill>
                  <a:schemeClr val="tx1"/>
                </a:solidFill>
              </a:defRPr>
            </a:lvl2pPr>
            <a:lvl3pPr marL="1257300" indent="-342900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fi-FI" sz="2400" dirty="0" err="1" smtClean="0"/>
              <a:t>Lorem</a:t>
            </a:r>
            <a:r>
              <a:rPr lang="fi-FI" sz="2400" dirty="0" smtClean="0"/>
              <a:t> </a:t>
            </a:r>
            <a:r>
              <a:rPr lang="fi-FI" sz="2400" dirty="0" err="1" smtClean="0"/>
              <a:t>ipsum</a:t>
            </a:r>
            <a:endParaRPr lang="fi-FI" sz="2400" dirty="0" smtClean="0"/>
          </a:p>
          <a:p>
            <a:pPr rtl="0"/>
            <a:r>
              <a:rPr lang="fi-FI" sz="2400" dirty="0" err="1" smtClean="0"/>
              <a:t>Lorem</a:t>
            </a:r>
            <a:r>
              <a:rPr lang="fi-FI" sz="2400" dirty="0" smtClean="0"/>
              <a:t> </a:t>
            </a:r>
            <a:r>
              <a:rPr lang="fi-FI" sz="2400" dirty="0" err="1" smtClean="0"/>
              <a:t>ipsum</a:t>
            </a:r>
            <a:endParaRPr lang="fi-FI" sz="2400" dirty="0" smtClean="0"/>
          </a:p>
          <a:p>
            <a:pPr lvl="1" rtl="0"/>
            <a:r>
              <a:rPr lang="fi-FI" sz="2400" dirty="0" err="1" smtClean="0"/>
              <a:t>Lorem</a:t>
            </a:r>
            <a:r>
              <a:rPr lang="fi-FI" sz="2400" dirty="0" smtClean="0"/>
              <a:t> </a:t>
            </a:r>
            <a:r>
              <a:rPr lang="fi-FI" sz="2400" dirty="0" err="1" smtClean="0"/>
              <a:t>ipsum</a:t>
            </a:r>
            <a:endParaRPr lang="fi-FI" sz="2400" dirty="0" smtClean="0"/>
          </a:p>
          <a:p>
            <a:pPr lvl="1" rtl="0"/>
            <a:r>
              <a:rPr lang="fi-FI" sz="2400" dirty="0" smtClean="0"/>
              <a:t>…</a:t>
            </a:r>
          </a:p>
        </p:txBody>
      </p:sp>
      <p:sp>
        <p:nvSpPr>
          <p:cNvPr id="15" name="Date Placeholder 2"/>
          <p:cNvSpPr txBox="1">
            <a:spLocks/>
          </p:cNvSpPr>
          <p:nvPr userDrawn="1"/>
        </p:nvSpPr>
        <p:spPr>
          <a:xfrm>
            <a:off x="8507212" y="-3765"/>
            <a:ext cx="516473" cy="301508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29D6348-BD6D-40AE-95AF-A7E9A2621983}" type="slidenum">
              <a:rPr lang="fi-FI" sz="900" smtClean="0"/>
              <a:pPr algn="ctr"/>
              <a:t>‹#›</a:t>
            </a:fld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3725453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Mukautettu asette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orakulmio 4"/>
          <p:cNvSpPr/>
          <p:nvPr userDrawn="1"/>
        </p:nvSpPr>
        <p:spPr>
          <a:xfrm>
            <a:off x="306792" y="307669"/>
            <a:ext cx="8504553" cy="6221249"/>
          </a:xfrm>
          <a:prstGeom prst="rect">
            <a:avLst/>
          </a:prstGeom>
          <a:noFill/>
          <a:ln w="88900" cmpd="sng">
            <a:solidFill>
              <a:schemeClr val="tx1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>
              <a:latin typeface="Georgia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849024" y="1897766"/>
            <a:ext cx="7717459" cy="923333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ts val="3500"/>
              </a:lnSpc>
              <a:defRPr sz="3000" kern="1300" cap="all" spc="300">
                <a:latin typeface="Arial Black"/>
                <a:cs typeface="Arial Black"/>
              </a:defRPr>
            </a:lvl1pPr>
          </a:lstStyle>
          <a:p>
            <a:r>
              <a:rPr lang="fi-FI" dirty="0" smtClean="0"/>
              <a:t>Otsikko</a:t>
            </a:r>
            <a:endParaRPr lang="en-US" dirty="0"/>
          </a:p>
        </p:txBody>
      </p:sp>
      <p:sp>
        <p:nvSpPr>
          <p:cNvPr id="8" name="Date Placeholder 2"/>
          <p:cNvSpPr>
            <a:spLocks noGrp="1"/>
          </p:cNvSpPr>
          <p:nvPr>
            <p:ph type="dt" sz="half" idx="11"/>
          </p:nvPr>
        </p:nvSpPr>
        <p:spPr>
          <a:xfrm>
            <a:off x="176462" y="6559137"/>
            <a:ext cx="1443025" cy="301508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2D2F554-F52D-4386-8EBB-07A6B04226D9}" type="datetime1">
              <a:rPr lang="fi-FI" smtClean="0"/>
              <a:t>3.10.2016</a:t>
            </a:fld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850732" y="2992326"/>
            <a:ext cx="7715751" cy="3357344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fi-FI" sz="1800" baseline="0" dirty="0"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fi-FI" sz="2400" dirty="0" err="1" smtClean="0"/>
              <a:t>Lorem</a:t>
            </a:r>
            <a:r>
              <a:rPr lang="fi-FI" sz="2400" dirty="0" smtClean="0"/>
              <a:t> </a:t>
            </a:r>
            <a:r>
              <a:rPr lang="fi-FI" sz="2400" dirty="0" err="1" smtClean="0"/>
              <a:t>ipsum</a:t>
            </a:r>
            <a:endParaRPr lang="fi-FI" sz="2400" dirty="0" smtClean="0"/>
          </a:p>
          <a:p>
            <a:pPr rtl="0"/>
            <a:r>
              <a:rPr lang="fi-FI" sz="2400" dirty="0" err="1" smtClean="0"/>
              <a:t>Lorem</a:t>
            </a:r>
            <a:r>
              <a:rPr lang="fi-FI" sz="2400" dirty="0" smtClean="0"/>
              <a:t> </a:t>
            </a:r>
            <a:r>
              <a:rPr lang="fi-FI" sz="2400" dirty="0" err="1" smtClean="0"/>
              <a:t>ipsum</a:t>
            </a:r>
            <a:endParaRPr lang="fi-FI" sz="2400" dirty="0" smtClean="0"/>
          </a:p>
          <a:p>
            <a:pPr rtl="0"/>
            <a:endParaRPr lang="fi-FI" sz="2400" dirty="0"/>
          </a:p>
        </p:txBody>
      </p:sp>
      <p:sp>
        <p:nvSpPr>
          <p:cNvPr id="12" name="Date Placeholder 2"/>
          <p:cNvSpPr txBox="1">
            <a:spLocks/>
          </p:cNvSpPr>
          <p:nvPr userDrawn="1"/>
        </p:nvSpPr>
        <p:spPr>
          <a:xfrm>
            <a:off x="8507212" y="-3765"/>
            <a:ext cx="516473" cy="301508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29D6348-BD6D-40AE-95AF-A7E9A2621983}" type="slidenum">
              <a:rPr lang="fi-FI" sz="900" smtClean="0"/>
              <a:pPr algn="ctr"/>
              <a:t>‹#›</a:t>
            </a:fld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3816413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äliotsikko_mint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orakulmio 5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>
              <a:latin typeface="Georgia"/>
            </a:endParaRPr>
          </a:p>
        </p:txBody>
      </p:sp>
      <p:sp>
        <p:nvSpPr>
          <p:cNvPr id="7" name="Suorakulmio 6"/>
          <p:cNvSpPr/>
          <p:nvPr userDrawn="1"/>
        </p:nvSpPr>
        <p:spPr>
          <a:xfrm>
            <a:off x="158947" y="132762"/>
            <a:ext cx="8849211" cy="658871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 smtClean="0">
                <a:latin typeface="Georgia"/>
              </a:rPr>
              <a:t>   </a:t>
            </a:r>
            <a:endParaRPr lang="fi-FI" dirty="0">
              <a:latin typeface="Georgia"/>
            </a:endParaRPr>
          </a:p>
        </p:txBody>
      </p:sp>
      <p:pic>
        <p:nvPicPr>
          <p:cNvPr id="11" name="Kuva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4843" y="6308657"/>
            <a:ext cx="873868" cy="276313"/>
          </a:xfrm>
          <a:prstGeom prst="rect">
            <a:avLst/>
          </a:prstGeom>
        </p:spPr>
      </p:pic>
      <p:sp>
        <p:nvSpPr>
          <p:cNvPr id="10" name="Date Placeholder 2"/>
          <p:cNvSpPr>
            <a:spLocks noGrp="1"/>
          </p:cNvSpPr>
          <p:nvPr>
            <p:ph type="dt" sz="half" idx="10"/>
          </p:nvPr>
        </p:nvSpPr>
        <p:spPr>
          <a:xfrm>
            <a:off x="158947" y="6414977"/>
            <a:ext cx="1443025" cy="301508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968A0F7-1801-47EA-9791-308BC5AA9D4D}" type="datetime1">
              <a:rPr lang="fi-FI" smtClean="0"/>
              <a:t>3.10.2016</a:t>
            </a:fld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552893" y="2670561"/>
            <a:ext cx="8059479" cy="1143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ts val="6000"/>
              </a:lnSpc>
              <a:defRPr sz="4000" kern="1300" cap="all" spc="830" baseline="0">
                <a:latin typeface="Arial Black"/>
                <a:cs typeface="Arial Black"/>
              </a:defRPr>
            </a:lvl1pPr>
          </a:lstStyle>
          <a:p>
            <a:r>
              <a:rPr lang="fi-FI" dirty="0" smtClean="0"/>
              <a:t>VÄLIOTSIKKO</a:t>
            </a:r>
            <a:endParaRPr lang="en-US" dirty="0"/>
          </a:p>
        </p:txBody>
      </p:sp>
      <p:sp>
        <p:nvSpPr>
          <p:cNvPr id="12" name="Date Placeholder 2"/>
          <p:cNvSpPr txBox="1">
            <a:spLocks/>
          </p:cNvSpPr>
          <p:nvPr userDrawn="1"/>
        </p:nvSpPr>
        <p:spPr>
          <a:xfrm>
            <a:off x="8572897" y="145208"/>
            <a:ext cx="435261" cy="301508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29D6348-BD6D-40AE-95AF-A7E9A2621983}" type="slidenum">
              <a:rPr lang="fi-FI" sz="900" smtClean="0"/>
              <a:pPr algn="ctr"/>
              <a:t>‹#›</a:t>
            </a:fld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157138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äliotsikko_kelta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orakulmio 5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>
              <a:latin typeface="Georgia"/>
            </a:endParaRPr>
          </a:p>
        </p:txBody>
      </p:sp>
      <p:sp>
        <p:nvSpPr>
          <p:cNvPr id="7" name="Suorakulmio 6"/>
          <p:cNvSpPr/>
          <p:nvPr userDrawn="1"/>
        </p:nvSpPr>
        <p:spPr>
          <a:xfrm>
            <a:off x="158947" y="132762"/>
            <a:ext cx="8849211" cy="658871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 smtClean="0">
                <a:latin typeface="Georgia"/>
              </a:rPr>
              <a:t>   </a:t>
            </a:r>
            <a:endParaRPr lang="fi-FI" dirty="0">
              <a:latin typeface="Georgia"/>
            </a:endParaRPr>
          </a:p>
        </p:txBody>
      </p:sp>
      <p:pic>
        <p:nvPicPr>
          <p:cNvPr id="11" name="Kuva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4843" y="6308657"/>
            <a:ext cx="873868" cy="276313"/>
          </a:xfrm>
          <a:prstGeom prst="rect">
            <a:avLst/>
          </a:prstGeom>
        </p:spPr>
      </p:pic>
      <p:sp>
        <p:nvSpPr>
          <p:cNvPr id="10" name="Date Placeholder 2"/>
          <p:cNvSpPr>
            <a:spLocks noGrp="1"/>
          </p:cNvSpPr>
          <p:nvPr>
            <p:ph type="dt" sz="half" idx="10"/>
          </p:nvPr>
        </p:nvSpPr>
        <p:spPr>
          <a:xfrm>
            <a:off x="158947" y="6414977"/>
            <a:ext cx="1443025" cy="301508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F71670D-54DC-4DF0-AC9D-4898749387CE}" type="datetime1">
              <a:rPr lang="fi-FI" smtClean="0"/>
              <a:t>3.10.2016</a:t>
            </a:fld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552893" y="2670561"/>
            <a:ext cx="8059479" cy="1143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ts val="6000"/>
              </a:lnSpc>
              <a:defRPr sz="4000" kern="1300" cap="all" spc="830" baseline="0">
                <a:latin typeface="Arial Black"/>
                <a:cs typeface="Arial Black"/>
              </a:defRPr>
            </a:lvl1pPr>
          </a:lstStyle>
          <a:p>
            <a:r>
              <a:rPr lang="fi-FI" dirty="0" smtClean="0"/>
              <a:t>VÄLIOTSIKKO</a:t>
            </a:r>
            <a:endParaRPr lang="en-US" dirty="0"/>
          </a:p>
        </p:txBody>
      </p:sp>
      <p:sp>
        <p:nvSpPr>
          <p:cNvPr id="12" name="Date Placeholder 2"/>
          <p:cNvSpPr txBox="1">
            <a:spLocks/>
          </p:cNvSpPr>
          <p:nvPr userDrawn="1"/>
        </p:nvSpPr>
        <p:spPr>
          <a:xfrm>
            <a:off x="8572897" y="145208"/>
            <a:ext cx="435261" cy="301508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29D6348-BD6D-40AE-95AF-A7E9A2621983}" type="slidenum">
              <a:rPr lang="fi-FI" sz="900" smtClean="0"/>
              <a:pPr algn="ctr"/>
              <a:t>‹#›</a:t>
            </a:fld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4030698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yhyt_teksti_tiil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orakulmio 5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>
              <a:latin typeface="Georgia"/>
            </a:endParaRPr>
          </a:p>
        </p:txBody>
      </p:sp>
      <p:sp>
        <p:nvSpPr>
          <p:cNvPr id="7" name="Suorakulmio 6"/>
          <p:cNvSpPr/>
          <p:nvPr userDrawn="1"/>
        </p:nvSpPr>
        <p:spPr>
          <a:xfrm>
            <a:off x="158947" y="132762"/>
            <a:ext cx="8849211" cy="658871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 smtClean="0">
                <a:latin typeface="Georgia"/>
              </a:rPr>
              <a:t>   </a:t>
            </a:r>
            <a:endParaRPr lang="fi-FI" dirty="0">
              <a:latin typeface="Georgia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666307" y="2406589"/>
            <a:ext cx="7669619" cy="1143000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lnSpc>
                <a:spcPts val="5000"/>
              </a:lnSpc>
              <a:defRPr sz="3500" kern="1300" spc="300" baseline="0">
                <a:latin typeface="Arial Black"/>
                <a:cs typeface="Arial Black"/>
              </a:defRPr>
            </a:lvl1pPr>
          </a:lstStyle>
          <a:p>
            <a:r>
              <a:rPr lang="fi-FI" dirty="0" smtClean="0"/>
              <a:t>Tämä on </a:t>
            </a:r>
            <a:r>
              <a:rPr lang="fi-FI" dirty="0" err="1" smtClean="0"/>
              <a:t>slide</a:t>
            </a:r>
            <a:r>
              <a:rPr lang="fi-FI" dirty="0" smtClean="0"/>
              <a:t> vain </a:t>
            </a:r>
            <a:br>
              <a:rPr lang="fi-FI" dirty="0" smtClean="0"/>
            </a:br>
            <a:r>
              <a:rPr lang="fi-FI" dirty="0" smtClean="0"/>
              <a:t>lyhyille teksteille.</a:t>
            </a:r>
            <a:endParaRPr lang="en-US" dirty="0"/>
          </a:p>
        </p:txBody>
      </p:sp>
      <p:pic>
        <p:nvPicPr>
          <p:cNvPr id="11" name="Kuva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4843" y="6308657"/>
            <a:ext cx="873868" cy="276313"/>
          </a:xfrm>
          <a:prstGeom prst="rect">
            <a:avLst/>
          </a:prstGeom>
        </p:spPr>
      </p:pic>
      <p:sp>
        <p:nvSpPr>
          <p:cNvPr id="10" name="Date Placeholder 2"/>
          <p:cNvSpPr>
            <a:spLocks noGrp="1"/>
          </p:cNvSpPr>
          <p:nvPr>
            <p:ph type="dt" sz="half" idx="10"/>
          </p:nvPr>
        </p:nvSpPr>
        <p:spPr>
          <a:xfrm>
            <a:off x="158947" y="6414977"/>
            <a:ext cx="1443025" cy="301508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29AC796-60B5-4447-BE7B-5EA431F7816D}" type="datetime1">
              <a:rPr lang="fi-FI" smtClean="0"/>
              <a:t>3.10.2016</a:t>
            </a:fld>
            <a:endParaRPr lang="en-US" dirty="0"/>
          </a:p>
        </p:txBody>
      </p:sp>
      <p:sp>
        <p:nvSpPr>
          <p:cNvPr id="12" name="Date Placeholder 2"/>
          <p:cNvSpPr txBox="1">
            <a:spLocks/>
          </p:cNvSpPr>
          <p:nvPr userDrawn="1"/>
        </p:nvSpPr>
        <p:spPr>
          <a:xfrm>
            <a:off x="8572897" y="145208"/>
            <a:ext cx="435261" cy="301508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29D6348-BD6D-40AE-95AF-A7E9A2621983}" type="slidenum">
              <a:rPr lang="fi-FI" sz="900" smtClean="0"/>
              <a:pPr algn="ctr"/>
              <a:t>‹#›</a:t>
            </a:fld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246078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yhyt_teksti_mint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orakulmio 5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>
              <a:latin typeface="Georgia"/>
            </a:endParaRPr>
          </a:p>
        </p:txBody>
      </p:sp>
      <p:sp>
        <p:nvSpPr>
          <p:cNvPr id="7" name="Suorakulmio 6"/>
          <p:cNvSpPr/>
          <p:nvPr userDrawn="1"/>
        </p:nvSpPr>
        <p:spPr>
          <a:xfrm>
            <a:off x="158947" y="132762"/>
            <a:ext cx="8849211" cy="658871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 smtClean="0">
                <a:latin typeface="Georgia"/>
              </a:rPr>
              <a:t>   </a:t>
            </a:r>
            <a:endParaRPr lang="fi-FI" dirty="0">
              <a:latin typeface="Georgia"/>
            </a:endParaRPr>
          </a:p>
        </p:txBody>
      </p:sp>
      <p:pic>
        <p:nvPicPr>
          <p:cNvPr id="11" name="Kuva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4843" y="6308657"/>
            <a:ext cx="873868" cy="276313"/>
          </a:xfrm>
          <a:prstGeom prst="rect">
            <a:avLst/>
          </a:prstGeom>
        </p:spPr>
      </p:pic>
      <p:sp>
        <p:nvSpPr>
          <p:cNvPr id="10" name="Date Placeholder 2"/>
          <p:cNvSpPr>
            <a:spLocks noGrp="1"/>
          </p:cNvSpPr>
          <p:nvPr>
            <p:ph type="dt" sz="half" idx="10"/>
          </p:nvPr>
        </p:nvSpPr>
        <p:spPr>
          <a:xfrm>
            <a:off x="158947" y="6414977"/>
            <a:ext cx="1443025" cy="301508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C0918BE-F067-4FA2-8D16-A7B7DE6C371C}" type="datetime1">
              <a:rPr lang="fi-FI" smtClean="0"/>
              <a:t>3.10.2016</a:t>
            </a:fld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666307" y="2406589"/>
            <a:ext cx="7669619" cy="1143000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lnSpc>
                <a:spcPts val="5000"/>
              </a:lnSpc>
              <a:defRPr sz="3500" kern="1300" spc="300" baseline="0">
                <a:latin typeface="Arial Black"/>
                <a:cs typeface="Arial Black"/>
              </a:defRPr>
            </a:lvl1pPr>
          </a:lstStyle>
          <a:p>
            <a:r>
              <a:rPr lang="fi-FI" dirty="0" smtClean="0"/>
              <a:t>Tämä on </a:t>
            </a:r>
            <a:r>
              <a:rPr lang="fi-FI" dirty="0" err="1" smtClean="0"/>
              <a:t>slide</a:t>
            </a:r>
            <a:r>
              <a:rPr lang="fi-FI" dirty="0" smtClean="0"/>
              <a:t> vain </a:t>
            </a:r>
            <a:br>
              <a:rPr lang="fi-FI" dirty="0" smtClean="0"/>
            </a:br>
            <a:r>
              <a:rPr lang="fi-FI" dirty="0" smtClean="0"/>
              <a:t>lyhyille teksteille.</a:t>
            </a:r>
            <a:endParaRPr lang="en-US" dirty="0"/>
          </a:p>
        </p:txBody>
      </p:sp>
      <p:sp>
        <p:nvSpPr>
          <p:cNvPr id="13" name="Date Placeholder 2"/>
          <p:cNvSpPr txBox="1">
            <a:spLocks/>
          </p:cNvSpPr>
          <p:nvPr userDrawn="1"/>
        </p:nvSpPr>
        <p:spPr>
          <a:xfrm>
            <a:off x="8572897" y="145208"/>
            <a:ext cx="435261" cy="301508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29D6348-BD6D-40AE-95AF-A7E9A2621983}" type="slidenum">
              <a:rPr lang="fi-FI" sz="900" smtClean="0"/>
              <a:pPr algn="ctr"/>
              <a:t>‹#›</a:t>
            </a:fld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494988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yhyt_teksti_kelta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orakulmio 5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>
              <a:latin typeface="Georgia"/>
            </a:endParaRPr>
          </a:p>
        </p:txBody>
      </p:sp>
      <p:sp>
        <p:nvSpPr>
          <p:cNvPr id="7" name="Suorakulmio 6"/>
          <p:cNvSpPr/>
          <p:nvPr userDrawn="1"/>
        </p:nvSpPr>
        <p:spPr>
          <a:xfrm>
            <a:off x="158947" y="132762"/>
            <a:ext cx="8849211" cy="658871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 smtClean="0">
                <a:latin typeface="Georgia"/>
              </a:rPr>
              <a:t>   </a:t>
            </a:r>
            <a:endParaRPr lang="fi-FI" dirty="0">
              <a:latin typeface="Georgia"/>
            </a:endParaRPr>
          </a:p>
        </p:txBody>
      </p:sp>
      <p:pic>
        <p:nvPicPr>
          <p:cNvPr id="11" name="Kuva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4843" y="6308657"/>
            <a:ext cx="873868" cy="276313"/>
          </a:xfrm>
          <a:prstGeom prst="rect">
            <a:avLst/>
          </a:prstGeom>
        </p:spPr>
      </p:pic>
      <p:sp>
        <p:nvSpPr>
          <p:cNvPr id="10" name="Date Placeholder 2"/>
          <p:cNvSpPr>
            <a:spLocks noGrp="1"/>
          </p:cNvSpPr>
          <p:nvPr>
            <p:ph type="dt" sz="half" idx="10"/>
          </p:nvPr>
        </p:nvSpPr>
        <p:spPr>
          <a:xfrm>
            <a:off x="158947" y="6414977"/>
            <a:ext cx="1443025" cy="301508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E6B89FA-5DD2-40D9-A6D4-2116E56BA669}" type="datetime1">
              <a:rPr lang="fi-FI" smtClean="0"/>
              <a:t>3.10.2016</a:t>
            </a:fld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666307" y="2406589"/>
            <a:ext cx="7669619" cy="1143000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lnSpc>
                <a:spcPts val="5000"/>
              </a:lnSpc>
              <a:defRPr sz="3500" kern="1300" spc="300" baseline="0">
                <a:latin typeface="Arial Black"/>
                <a:cs typeface="Arial Black"/>
              </a:defRPr>
            </a:lvl1pPr>
          </a:lstStyle>
          <a:p>
            <a:r>
              <a:rPr lang="fi-FI" dirty="0" smtClean="0"/>
              <a:t>Tämä on </a:t>
            </a:r>
            <a:r>
              <a:rPr lang="fi-FI" dirty="0" err="1" smtClean="0"/>
              <a:t>slide</a:t>
            </a:r>
            <a:r>
              <a:rPr lang="fi-FI" dirty="0" smtClean="0"/>
              <a:t> vain </a:t>
            </a:r>
            <a:br>
              <a:rPr lang="fi-FI" dirty="0" smtClean="0"/>
            </a:br>
            <a:r>
              <a:rPr lang="fi-FI" dirty="0" smtClean="0"/>
              <a:t>lyhyille teksteille.</a:t>
            </a:r>
            <a:endParaRPr lang="en-US" dirty="0"/>
          </a:p>
        </p:txBody>
      </p:sp>
      <p:sp>
        <p:nvSpPr>
          <p:cNvPr id="13" name="Date Placeholder 2"/>
          <p:cNvSpPr txBox="1">
            <a:spLocks/>
          </p:cNvSpPr>
          <p:nvPr userDrawn="1"/>
        </p:nvSpPr>
        <p:spPr>
          <a:xfrm>
            <a:off x="8572897" y="145208"/>
            <a:ext cx="435261" cy="301508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29D6348-BD6D-40AE-95AF-A7E9A2621983}" type="slidenum">
              <a:rPr lang="fi-FI" sz="900" smtClean="0"/>
              <a:pPr algn="ctr"/>
              <a:t>‹#›</a:t>
            </a:fld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1944618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llinen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Kuva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823" y="0"/>
            <a:ext cx="3694704" cy="6876000"/>
          </a:xfrm>
          <a:prstGeom prst="rect">
            <a:avLst/>
          </a:prstGeom>
        </p:spPr>
      </p:pic>
      <p:sp>
        <p:nvSpPr>
          <p:cNvPr id="5" name="Suorakulmio 4"/>
          <p:cNvSpPr/>
          <p:nvPr userDrawn="1"/>
        </p:nvSpPr>
        <p:spPr>
          <a:xfrm>
            <a:off x="306792" y="299648"/>
            <a:ext cx="8504553" cy="6221249"/>
          </a:xfrm>
          <a:prstGeom prst="rect">
            <a:avLst/>
          </a:prstGeom>
          <a:noFill/>
          <a:ln w="88900" cmpd="sng">
            <a:solidFill>
              <a:schemeClr val="tx1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>
              <a:latin typeface="Georgia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849024" y="1897766"/>
            <a:ext cx="3902681" cy="923333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ts val="3500"/>
              </a:lnSpc>
              <a:defRPr sz="3000" kern="1300" cap="all" spc="300">
                <a:latin typeface="Arial Black"/>
                <a:cs typeface="Arial Black"/>
              </a:defRPr>
            </a:lvl1pPr>
          </a:lstStyle>
          <a:p>
            <a:r>
              <a:rPr lang="fi-FI" dirty="0" smtClean="0"/>
              <a:t>Otsikko</a:t>
            </a:r>
            <a:endParaRPr lang="en-US" dirty="0"/>
          </a:p>
        </p:txBody>
      </p:sp>
      <p:sp>
        <p:nvSpPr>
          <p:cNvPr id="9" name="Date Placeholder 2"/>
          <p:cNvSpPr>
            <a:spLocks noGrp="1"/>
          </p:cNvSpPr>
          <p:nvPr>
            <p:ph type="dt" sz="half" idx="11"/>
          </p:nvPr>
        </p:nvSpPr>
        <p:spPr>
          <a:xfrm>
            <a:off x="176462" y="6555715"/>
            <a:ext cx="1443025" cy="301508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617DDA1-8CCB-4A0D-AFC8-DE93391E924F}" type="datetime1">
              <a:rPr lang="fi-FI" smtClean="0"/>
              <a:t>3.10.2016</a:t>
            </a:fld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850733" y="2992326"/>
            <a:ext cx="3900972" cy="3357344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 lang="fi-FI" sz="2400" baseline="0" dirty="0">
                <a:latin typeface="+mn-lt"/>
              </a:defRPr>
            </a:lvl1pPr>
            <a:lvl2pPr marL="800100" indent="-342900">
              <a:buFont typeface="Wingdings" panose="05000000000000000000" pitchFamily="2" charset="2"/>
              <a:buChar char="ü"/>
              <a:defRPr sz="2200">
                <a:solidFill>
                  <a:schemeClr val="tx1"/>
                </a:solidFill>
              </a:defRPr>
            </a:lvl2pPr>
            <a:lvl3pPr marL="1257300" indent="-342900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fi-FI" sz="2400" dirty="0" err="1" smtClean="0"/>
              <a:t>Lorem</a:t>
            </a:r>
            <a:r>
              <a:rPr lang="fi-FI" sz="2400" dirty="0" smtClean="0"/>
              <a:t> </a:t>
            </a:r>
            <a:r>
              <a:rPr lang="fi-FI" sz="2400" dirty="0" err="1" smtClean="0"/>
              <a:t>ipsum</a:t>
            </a:r>
            <a:endParaRPr lang="fi-FI" sz="2400" dirty="0" smtClean="0"/>
          </a:p>
          <a:p>
            <a:pPr rtl="0"/>
            <a:r>
              <a:rPr lang="fi-FI" sz="2400" dirty="0" err="1" smtClean="0"/>
              <a:t>Lorem</a:t>
            </a:r>
            <a:r>
              <a:rPr lang="fi-FI" sz="2400" dirty="0" smtClean="0"/>
              <a:t> </a:t>
            </a:r>
            <a:r>
              <a:rPr lang="fi-FI" sz="2400" dirty="0" err="1" smtClean="0"/>
              <a:t>ipsum</a:t>
            </a:r>
            <a:endParaRPr lang="fi-FI" sz="2400" dirty="0" smtClean="0"/>
          </a:p>
          <a:p>
            <a:pPr lvl="1" rtl="0"/>
            <a:r>
              <a:rPr lang="fi-FI" sz="2400" dirty="0" err="1" smtClean="0"/>
              <a:t>Lorem</a:t>
            </a:r>
            <a:r>
              <a:rPr lang="fi-FI" sz="2400" dirty="0" smtClean="0"/>
              <a:t> </a:t>
            </a:r>
            <a:r>
              <a:rPr lang="fi-FI" sz="2400" dirty="0" err="1" smtClean="0"/>
              <a:t>ipsum</a:t>
            </a:r>
            <a:endParaRPr lang="fi-FI" sz="2400" dirty="0" smtClean="0"/>
          </a:p>
          <a:p>
            <a:pPr lvl="1" rtl="0"/>
            <a:r>
              <a:rPr lang="fi-FI" sz="2400" dirty="0" smtClean="0"/>
              <a:t>…</a:t>
            </a:r>
          </a:p>
        </p:txBody>
      </p:sp>
      <p:sp>
        <p:nvSpPr>
          <p:cNvPr id="13" name="Date Placeholder 2"/>
          <p:cNvSpPr txBox="1">
            <a:spLocks/>
          </p:cNvSpPr>
          <p:nvPr userDrawn="1"/>
        </p:nvSpPr>
        <p:spPr>
          <a:xfrm>
            <a:off x="8507212" y="-3765"/>
            <a:ext cx="516473" cy="301508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29D6348-BD6D-40AE-95AF-A7E9A2621983}" type="slidenum">
              <a:rPr lang="fi-FI" sz="900" smtClean="0"/>
              <a:pPr algn="ctr"/>
              <a:t>‹#›</a:t>
            </a:fld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2056935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uva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823" y="0"/>
            <a:ext cx="3694704" cy="6876000"/>
          </a:xfrm>
          <a:prstGeom prst="rect">
            <a:avLst/>
          </a:prstGeom>
        </p:spPr>
      </p:pic>
      <p:sp>
        <p:nvSpPr>
          <p:cNvPr id="5" name="Suorakulmio 4"/>
          <p:cNvSpPr/>
          <p:nvPr userDrawn="1"/>
        </p:nvSpPr>
        <p:spPr>
          <a:xfrm>
            <a:off x="306792" y="299648"/>
            <a:ext cx="8504553" cy="6221249"/>
          </a:xfrm>
          <a:prstGeom prst="rect">
            <a:avLst/>
          </a:prstGeom>
          <a:noFill/>
          <a:ln w="88900" cmpd="sng">
            <a:solidFill>
              <a:schemeClr val="tx1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>
              <a:latin typeface="Georgia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849024" y="1897766"/>
            <a:ext cx="3902681" cy="923333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ts val="3500"/>
              </a:lnSpc>
              <a:defRPr sz="3000" kern="1300" cap="all" spc="300">
                <a:latin typeface="Arial Black"/>
                <a:cs typeface="Arial Black"/>
              </a:defRPr>
            </a:lvl1pPr>
          </a:lstStyle>
          <a:p>
            <a:r>
              <a:rPr lang="fi-FI" dirty="0" smtClean="0"/>
              <a:t>Otsikko</a:t>
            </a:r>
            <a:endParaRPr lang="en-US" dirty="0"/>
          </a:p>
        </p:txBody>
      </p:sp>
      <p:sp>
        <p:nvSpPr>
          <p:cNvPr id="6" name="Date Placeholder 2"/>
          <p:cNvSpPr>
            <a:spLocks noGrp="1"/>
          </p:cNvSpPr>
          <p:nvPr>
            <p:ph type="dt" sz="half" idx="11"/>
          </p:nvPr>
        </p:nvSpPr>
        <p:spPr>
          <a:xfrm>
            <a:off x="176462" y="6559137"/>
            <a:ext cx="1443025" cy="301508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C9133A4-D7BE-4DA6-BD90-FFB139AFBEE3}" type="datetime1">
              <a:rPr lang="fi-FI" smtClean="0"/>
              <a:t>3.10.2016</a:t>
            </a:fld>
            <a:endParaRPr lang="en-US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850733" y="2992326"/>
            <a:ext cx="3900972" cy="3357344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 lang="fi-FI" sz="2400" baseline="0" dirty="0">
                <a:latin typeface="+mn-lt"/>
              </a:defRPr>
            </a:lvl1pPr>
            <a:lvl2pPr marL="800100" indent="-342900">
              <a:buFont typeface="Wingdings" panose="05000000000000000000" pitchFamily="2" charset="2"/>
              <a:buChar char="ü"/>
              <a:defRPr sz="2200">
                <a:solidFill>
                  <a:schemeClr val="tx1"/>
                </a:solidFill>
              </a:defRPr>
            </a:lvl2pPr>
            <a:lvl3pPr marL="1257300" indent="-342900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fi-FI" sz="2400" dirty="0" err="1" smtClean="0"/>
              <a:t>Lorem</a:t>
            </a:r>
            <a:r>
              <a:rPr lang="fi-FI" sz="2400" dirty="0" smtClean="0"/>
              <a:t> </a:t>
            </a:r>
            <a:r>
              <a:rPr lang="fi-FI" sz="2400" dirty="0" err="1" smtClean="0"/>
              <a:t>ipsum</a:t>
            </a:r>
            <a:endParaRPr lang="fi-FI" sz="2400" dirty="0" smtClean="0"/>
          </a:p>
          <a:p>
            <a:pPr rtl="0"/>
            <a:r>
              <a:rPr lang="fi-FI" sz="2400" dirty="0" err="1" smtClean="0"/>
              <a:t>Lorem</a:t>
            </a:r>
            <a:r>
              <a:rPr lang="fi-FI" sz="2400" dirty="0" smtClean="0"/>
              <a:t> </a:t>
            </a:r>
            <a:r>
              <a:rPr lang="fi-FI" sz="2400" dirty="0" err="1" smtClean="0"/>
              <a:t>ipsum</a:t>
            </a:r>
            <a:endParaRPr lang="fi-FI" sz="2400" dirty="0" smtClean="0"/>
          </a:p>
          <a:p>
            <a:pPr lvl="1" rtl="0"/>
            <a:r>
              <a:rPr lang="fi-FI" sz="2400" dirty="0" err="1" smtClean="0"/>
              <a:t>Lorem</a:t>
            </a:r>
            <a:r>
              <a:rPr lang="fi-FI" sz="2400" dirty="0" smtClean="0"/>
              <a:t> </a:t>
            </a:r>
            <a:r>
              <a:rPr lang="fi-FI" sz="2400" dirty="0" err="1" smtClean="0"/>
              <a:t>ipsum</a:t>
            </a:r>
            <a:endParaRPr lang="fi-FI" sz="2400" dirty="0" smtClean="0"/>
          </a:p>
          <a:p>
            <a:pPr lvl="1" rtl="0"/>
            <a:r>
              <a:rPr lang="fi-FI" sz="2400" dirty="0" smtClean="0"/>
              <a:t>…</a:t>
            </a:r>
          </a:p>
        </p:txBody>
      </p:sp>
      <p:sp>
        <p:nvSpPr>
          <p:cNvPr id="13" name="Date Placeholder 2"/>
          <p:cNvSpPr txBox="1">
            <a:spLocks/>
          </p:cNvSpPr>
          <p:nvPr userDrawn="1"/>
        </p:nvSpPr>
        <p:spPr>
          <a:xfrm>
            <a:off x="8507212" y="-3765"/>
            <a:ext cx="516473" cy="301508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29D6348-BD6D-40AE-95AF-A7E9A2621983}" type="slidenum">
              <a:rPr lang="fi-FI" sz="900" smtClean="0"/>
              <a:pPr algn="ctr"/>
              <a:t>‹#›</a:t>
            </a:fld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4292875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3768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8" r:id="rId9"/>
    <p:sldLayoutId id="2147483669" r:id="rId10"/>
    <p:sldLayoutId id="2147483672" r:id="rId11"/>
    <p:sldLayoutId id="2147483673" r:id="rId12"/>
    <p:sldLayoutId id="2147483671" r:id="rId13"/>
    <p:sldLayoutId id="2147483670" r:id="rId14"/>
    <p:sldLayoutId id="2147483676" r:id="rId15"/>
    <p:sldLayoutId id="2147483675" r:id="rId16"/>
    <p:sldLayoutId id="2147483674" r:id="rId17"/>
    <p:sldLayoutId id="2147483678" r:id="rId18"/>
    <p:sldLayoutId id="2147483679" r:id="rId19"/>
    <p:sldLayoutId id="2147483667" r:id="rId20"/>
    <p:sldLayoutId id="2147483677" r:id="rId2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  <p:hf hdr="0" ftr="0"/>
  <p:txStyles>
    <p:titleStyle>
      <a:lvl1pPr algn="ctr" defTabSz="457200" rtl="0" eaLnBrk="1" latinLnBrk="0" hangingPunct="1">
        <a:spcBef>
          <a:spcPct val="0"/>
        </a:spcBef>
        <a:buNone/>
        <a:defRPr sz="4400" b="1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Georgia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Georgia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Georgia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Georgia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Georgia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711865" y="632321"/>
            <a:ext cx="7395815" cy="571639"/>
          </a:xfrm>
        </p:spPr>
        <p:txBody>
          <a:bodyPr/>
          <a:lstStyle/>
          <a:p>
            <a:r>
              <a:rPr lang="fi-FI" dirty="0"/>
              <a:t> </a:t>
            </a:r>
            <a:r>
              <a:rPr lang="fi-FI" sz="1400" dirty="0"/>
              <a:t>Väli-/</a:t>
            </a:r>
            <a:r>
              <a:rPr lang="fi-FI" sz="1400" dirty="0" smtClean="0"/>
              <a:t>oppimistehtävät työelämän edustajille</a:t>
            </a:r>
            <a:br>
              <a:rPr lang="fi-FI" sz="1400" dirty="0" smtClean="0"/>
            </a:br>
            <a:endParaRPr lang="fi-FI" sz="1400" dirty="0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2D2F554-F52D-4386-8EBB-07A6B04226D9}" type="datetime1">
              <a:rPr lang="fi-FI" smtClean="0"/>
              <a:t>3.10.2016</a:t>
            </a:fld>
            <a:endParaRPr lang="en-US" dirty="0"/>
          </a:p>
        </p:txBody>
      </p:sp>
      <p:sp>
        <p:nvSpPr>
          <p:cNvPr id="4" name="Tekstin paikkamerkki 3"/>
          <p:cNvSpPr>
            <a:spLocks noGrp="1"/>
          </p:cNvSpPr>
          <p:nvPr>
            <p:ph type="body" idx="10"/>
          </p:nvPr>
        </p:nvSpPr>
        <p:spPr>
          <a:xfrm>
            <a:off x="850732" y="1447801"/>
            <a:ext cx="7715751" cy="4901870"/>
          </a:xfrm>
        </p:spPr>
        <p:txBody>
          <a:bodyPr>
            <a:normAutofit fontScale="25000" lnSpcReduction="20000"/>
          </a:bodyPr>
          <a:lstStyle/>
          <a:p>
            <a:r>
              <a:rPr lang="fi-FI" sz="4800" dirty="0" smtClean="0"/>
              <a:t>1</a:t>
            </a:r>
            <a:r>
              <a:rPr lang="fi-FI" sz="4800" dirty="0"/>
              <a:t>. Laadi työpaikkaasi perehdyttämismateriaali työssäoppijaa varten, huomioi työturvallisuusnäkökulmat. (hyödynnä oppimis-materiaalissa oleva Työturvallisuuskeskuksen vihkonen). </a:t>
            </a:r>
          </a:p>
          <a:p>
            <a:endParaRPr lang="fi-FI" sz="4800" dirty="0"/>
          </a:p>
          <a:p>
            <a:r>
              <a:rPr lang="fi-FI" sz="4800" dirty="0"/>
              <a:t>2. Arvioidaan omassa työyhteisössä yhdessä muiden työntekijöiden kanssa työpaikan mahdollisuuksia ja resursseja toimia työssäoppimis- ja/tai näyttöympäristönä. (kts. erillinen tukirunko huomioitavista asioista) </a:t>
            </a:r>
          </a:p>
          <a:p>
            <a:endParaRPr lang="fi-FI" sz="4800" dirty="0"/>
          </a:p>
          <a:p>
            <a:endParaRPr lang="fi-FI" sz="2200" dirty="0"/>
          </a:p>
          <a:p>
            <a:r>
              <a:rPr lang="fi-FI" dirty="0"/>
              <a:t>___________________ </a:t>
            </a:r>
          </a:p>
          <a:p>
            <a:r>
              <a:rPr lang="fi-FI" sz="4400" b="1" dirty="0" smtClean="0"/>
              <a:t>HYVÄ </a:t>
            </a:r>
            <a:r>
              <a:rPr lang="fi-FI" sz="4400" b="1" dirty="0"/>
              <a:t>TYÖPAIKKA OPPIMISYMPÄRISTÖNÄ </a:t>
            </a:r>
            <a:endParaRPr lang="fi-FI" sz="4400" dirty="0"/>
          </a:p>
          <a:p>
            <a:r>
              <a:rPr lang="fi-FI" sz="4400" b="1" dirty="0"/>
              <a:t>Tukikysymyksiä: </a:t>
            </a:r>
            <a:endParaRPr lang="fi-FI" sz="4400" dirty="0"/>
          </a:p>
          <a:p>
            <a:r>
              <a:rPr lang="fi-FI" sz="4400" dirty="0"/>
              <a:t>1. Onko tavoitteet yhteistyöoppilaitosten kanssa määritelty ja johto sitoutunut niihin? </a:t>
            </a:r>
          </a:p>
          <a:p>
            <a:r>
              <a:rPr lang="fi-FI" sz="4400" dirty="0"/>
              <a:t>2. Onko työssäoppimisesta tiedotettu organisaation sisällä? </a:t>
            </a:r>
          </a:p>
          <a:p>
            <a:r>
              <a:rPr lang="fi-FI" sz="4400" dirty="0"/>
              <a:t>3. Onko työssäoppimiselle nimetty vastuuhenkilö? </a:t>
            </a:r>
          </a:p>
          <a:p>
            <a:r>
              <a:rPr lang="fi-FI" sz="4400" dirty="0"/>
              <a:t>4. Onko organisaatiossa riittävästi koulutettuja työpaikkaohjaajia? </a:t>
            </a:r>
          </a:p>
          <a:p>
            <a:r>
              <a:rPr lang="fi-FI" sz="4400" dirty="0"/>
              <a:t>5. Kehitetäänkö käytäntöjä palautteen pohjalta? </a:t>
            </a:r>
          </a:p>
          <a:p>
            <a:r>
              <a:rPr lang="fi-FI" sz="4400" dirty="0"/>
              <a:t>6. Onko organisaatiossa olemassa päivitetty perehdytyssuunnitelma? </a:t>
            </a:r>
          </a:p>
          <a:p>
            <a:r>
              <a:rPr lang="fi-FI" sz="4400" dirty="0"/>
              <a:t>7. Onko työyhteisö sitoutunut työssäoppijan ohjaukseen? </a:t>
            </a:r>
          </a:p>
          <a:p>
            <a:r>
              <a:rPr lang="fi-FI" sz="4400" dirty="0"/>
              <a:t>8. Onko organisaatiossa valmiudet toteuttaa ammattiosaamisen näytöt ja/tai tutkintotilaisuudet? </a:t>
            </a:r>
          </a:p>
          <a:p>
            <a:r>
              <a:rPr lang="fi-FI" sz="4400" dirty="0"/>
              <a:t>9. Onko henkilöstöä kannustettu osallistumaan työpaikkaohjaajakoulutukseen? </a:t>
            </a:r>
          </a:p>
          <a:p>
            <a:r>
              <a:rPr lang="fi-FI" sz="4400" dirty="0"/>
              <a:t>10. Onko työssäoppiminen otettu osaksi organisaation toimintajärjestelmää? </a:t>
            </a:r>
          </a:p>
          <a:p>
            <a:r>
              <a:rPr lang="fi-FI" sz="4400" dirty="0"/>
              <a:t>11. Tarjoaako organisaatio työssäoppimispaikkoja aktiivisesti opiskelijoille</a:t>
            </a:r>
            <a:r>
              <a:rPr lang="fi-FI" sz="4400" dirty="0" smtClean="0"/>
              <a:t>?</a:t>
            </a:r>
          </a:p>
          <a:p>
            <a:r>
              <a:rPr lang="fi-FI" sz="4400" dirty="0" smtClean="0"/>
              <a:t> 12. Onko yhteistyö oppilaitosten kanssa monipuolista, säännöllistä ja jatkuvaa? </a:t>
            </a:r>
            <a:endParaRPr lang="fi-FI" sz="4400" dirty="0"/>
          </a:p>
          <a:p>
            <a:endParaRPr lang="fi-FI" sz="4400" dirty="0" smtClean="0"/>
          </a:p>
          <a:p>
            <a:r>
              <a:rPr lang="fi-FI" sz="4400" dirty="0"/>
              <a:t>Motto: </a:t>
            </a:r>
            <a:r>
              <a:rPr lang="fi-FI" sz="4400" b="1" i="1" dirty="0"/>
              <a:t>Muoto ei ole tärkein vaan asia! </a:t>
            </a:r>
            <a:endParaRPr lang="fi-FI" sz="4400" dirty="0"/>
          </a:p>
          <a:p>
            <a:r>
              <a:rPr lang="fi-FI" sz="4400" dirty="0"/>
              <a:t>Tehtävien palautus viimeistään (sovitaan 1. </a:t>
            </a:r>
            <a:r>
              <a:rPr lang="fi-FI" sz="4400" dirty="0" err="1"/>
              <a:t>tapamiskerralla</a:t>
            </a:r>
            <a:r>
              <a:rPr lang="fi-FI" sz="4400" dirty="0"/>
              <a:t>): </a:t>
            </a:r>
          </a:p>
          <a:p>
            <a:endParaRPr lang="fi-FI" sz="4400" dirty="0"/>
          </a:p>
        </p:txBody>
      </p:sp>
    </p:spTree>
    <p:extLst>
      <p:ext uri="{BB962C8B-B14F-4D97-AF65-F5344CB8AC3E}">
        <p14:creationId xmlns:p14="http://schemas.microsoft.com/office/powerpoint/2010/main" val="1621455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711865" y="647561"/>
            <a:ext cx="7731095" cy="571639"/>
          </a:xfrm>
        </p:spPr>
        <p:txBody>
          <a:bodyPr/>
          <a:lstStyle/>
          <a:p>
            <a:r>
              <a:rPr lang="fi-FI" sz="2000" dirty="0"/>
              <a:t>Opiskelijan</a:t>
            </a:r>
            <a:r>
              <a:rPr lang="fi-FI" sz="2000" dirty="0" smtClean="0"/>
              <a:t> </a:t>
            </a:r>
            <a:r>
              <a:rPr lang="fi-FI" sz="2000" dirty="0"/>
              <a:t>Väli-/</a:t>
            </a:r>
            <a:r>
              <a:rPr lang="fi-FI" sz="2000" dirty="0" smtClean="0"/>
              <a:t>oppimistehtävät</a:t>
            </a:r>
            <a:r>
              <a:rPr lang="fi-FI" sz="1400" dirty="0" smtClean="0"/>
              <a:t/>
            </a:r>
            <a:br>
              <a:rPr lang="fi-FI" sz="1400" dirty="0" smtClean="0"/>
            </a:br>
            <a:endParaRPr lang="fi-FI" sz="1400" dirty="0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2D2F554-F52D-4386-8EBB-07A6B04226D9}" type="datetime1">
              <a:rPr lang="fi-FI" smtClean="0"/>
              <a:t>3.10.2016</a:t>
            </a:fld>
            <a:endParaRPr lang="en-US" dirty="0"/>
          </a:p>
        </p:txBody>
      </p:sp>
      <p:sp>
        <p:nvSpPr>
          <p:cNvPr id="4" name="Tekstin paikkamerkki 3"/>
          <p:cNvSpPr>
            <a:spLocks noGrp="1"/>
          </p:cNvSpPr>
          <p:nvPr>
            <p:ph type="body" idx="10"/>
          </p:nvPr>
        </p:nvSpPr>
        <p:spPr>
          <a:xfrm>
            <a:off x="559986" y="1261027"/>
            <a:ext cx="7715751" cy="4901870"/>
          </a:xfrm>
        </p:spPr>
        <p:txBody>
          <a:bodyPr>
            <a:normAutofit/>
          </a:bodyPr>
          <a:lstStyle/>
          <a:p>
            <a:endParaRPr lang="fi-FI" dirty="0"/>
          </a:p>
          <a:p>
            <a:r>
              <a:rPr lang="fi-FI" sz="1900" dirty="0" smtClean="0"/>
              <a:t>1. Mitä ja miten perehdytetään ennen työssäoppimisen alkua.</a:t>
            </a:r>
            <a:endParaRPr lang="fi-FI" sz="1900" dirty="0"/>
          </a:p>
          <a:p>
            <a:r>
              <a:rPr lang="fi-FI" sz="1900" dirty="0"/>
              <a:t>2. </a:t>
            </a:r>
            <a:r>
              <a:rPr lang="fi-FI" sz="1900" dirty="0"/>
              <a:t>Mitä ja miten perehdytetään </a:t>
            </a:r>
            <a:r>
              <a:rPr lang="fi-FI" sz="1900" dirty="0" smtClean="0"/>
              <a:t>ensimmäisenä työpäivänä?</a:t>
            </a:r>
          </a:p>
          <a:p>
            <a:r>
              <a:rPr lang="fi-FI" sz="1900" dirty="0" smtClean="0"/>
              <a:t>3. Millaista hyvä  perehdytys työssäoppimisen aikana?</a:t>
            </a:r>
          </a:p>
          <a:p>
            <a:r>
              <a:rPr lang="fi-FI" sz="1900" dirty="0" smtClean="0"/>
              <a:t>4. Kerro omista perehdytyskokemuksistasi?</a:t>
            </a:r>
            <a:endParaRPr lang="fi-FI" sz="1900" dirty="0"/>
          </a:p>
          <a:p>
            <a:endParaRPr lang="fi-FI" sz="1900" dirty="0"/>
          </a:p>
          <a:p>
            <a:r>
              <a:rPr lang="fi-FI" sz="1900" dirty="0"/>
              <a:t>Motto: </a:t>
            </a:r>
            <a:r>
              <a:rPr lang="fi-FI" sz="1900" b="1" i="1" dirty="0"/>
              <a:t>Muoto ei ole tärkein vaan asia! </a:t>
            </a:r>
            <a:endParaRPr lang="fi-FI" sz="1900" dirty="0"/>
          </a:p>
          <a:p>
            <a:r>
              <a:rPr lang="fi-FI" sz="1900" dirty="0"/>
              <a:t>Tehtävien palautus viimeistään (sovitaan 1. </a:t>
            </a:r>
            <a:r>
              <a:rPr lang="fi-FI" sz="1900" dirty="0" smtClean="0"/>
              <a:t>tapaamiskerralla</a:t>
            </a:r>
            <a:r>
              <a:rPr lang="fi-FI" sz="1900" dirty="0"/>
              <a:t>): </a:t>
            </a:r>
          </a:p>
          <a:p>
            <a:endParaRPr lang="fi-FI" sz="2000" dirty="0"/>
          </a:p>
          <a:p>
            <a:endParaRPr lang="fi-FI" sz="4400" dirty="0"/>
          </a:p>
        </p:txBody>
      </p:sp>
    </p:spTree>
    <p:extLst>
      <p:ext uri="{BB962C8B-B14F-4D97-AF65-F5344CB8AC3E}">
        <p14:creationId xmlns:p14="http://schemas.microsoft.com/office/powerpoint/2010/main" val="501730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1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E84E0F"/>
      </a:accent1>
      <a:accent2>
        <a:srgbClr val="B2DCD6"/>
      </a:accent2>
      <a:accent3>
        <a:srgbClr val="F3C300"/>
      </a:accent3>
      <a:accent4>
        <a:srgbClr val="DFDFDE"/>
      </a:accent4>
      <a:accent5>
        <a:srgbClr val="B2DCD6"/>
      </a:accent5>
      <a:accent6>
        <a:srgbClr val="F3C300"/>
      </a:accent6>
      <a:hlink>
        <a:srgbClr val="E84E0F"/>
      </a:hlink>
      <a:folHlink>
        <a:srgbClr val="F3C300"/>
      </a:folHlink>
    </a:clrScheme>
    <a:fontScheme name="Omnia Arial/Georgia">
      <a:majorFont>
        <a:latin typeface="Arial Black"/>
        <a:ea typeface=""/>
        <a:cs typeface=""/>
      </a:majorFont>
      <a:minorFont>
        <a:latin typeface="Georg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473</TotalTime>
  <Words>238</Words>
  <Application>Microsoft Office PowerPoint</Application>
  <PresentationFormat>Näytössä katseltava diaesitys (4:3)</PresentationFormat>
  <Paragraphs>35</Paragraphs>
  <Slides>2</Slides>
  <Notes>0</Notes>
  <HiddenSlides>0</HiddenSlides>
  <MMClips>0</MMClips>
  <ScaleCrop>false</ScaleCrop>
  <HeadingPairs>
    <vt:vector size="6" baseType="variant">
      <vt:variant>
        <vt:lpstr>Käytetyt fontit</vt:lpstr>
      </vt:variant>
      <vt:variant>
        <vt:i4>5</vt:i4>
      </vt:variant>
      <vt:variant>
        <vt:lpstr>Teema</vt:lpstr>
      </vt:variant>
      <vt:variant>
        <vt:i4>1</vt:i4>
      </vt:variant>
      <vt:variant>
        <vt:lpstr>Dian otsikot</vt:lpstr>
      </vt:variant>
      <vt:variant>
        <vt:i4>2</vt:i4>
      </vt:variant>
    </vt:vector>
  </HeadingPairs>
  <TitlesOfParts>
    <vt:vector size="8" baseType="lpstr">
      <vt:lpstr>Arial</vt:lpstr>
      <vt:lpstr>Arial Black</vt:lpstr>
      <vt:lpstr>Calibri</vt:lpstr>
      <vt:lpstr>Georgia</vt:lpstr>
      <vt:lpstr>Wingdings</vt:lpstr>
      <vt:lpstr>Office Theme</vt:lpstr>
      <vt:lpstr> Väli-/oppimistehtävät työelämän edustajille </vt:lpstr>
      <vt:lpstr>Opiskelijan Väli-/oppimistehtävät </vt:lpstr>
    </vt:vector>
  </TitlesOfParts>
  <Company>BrandX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Toni  Sainio</dc:creator>
  <cp:lastModifiedBy>Helena Rajalinna</cp:lastModifiedBy>
  <cp:revision>83</cp:revision>
  <dcterms:created xsi:type="dcterms:W3CDTF">2016-09-01T07:40:28Z</dcterms:created>
  <dcterms:modified xsi:type="dcterms:W3CDTF">2016-10-03T09:15:06Z</dcterms:modified>
</cp:coreProperties>
</file>